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Lst>
  <p:sldSz cx="7199313" cy="10080625"/>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E70C"/>
    <a:srgbClr val="07F70D"/>
    <a:srgbClr val="27F92C"/>
    <a:srgbClr val="FFF8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261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39949" y="1649770"/>
            <a:ext cx="6119416" cy="3509551"/>
          </a:xfrm>
        </p:spPr>
        <p:txBody>
          <a:bodyPr anchor="b"/>
          <a:lstStyle>
            <a:lvl1pPr algn="ctr">
              <a:defRPr sz="4724"/>
            </a:lvl1pPr>
          </a:lstStyle>
          <a:p>
            <a:r>
              <a:rPr lang="ja-JP" altLang="en-US"/>
              <a:t>マスター タイトルの書式設定</a:t>
            </a:r>
            <a:endParaRPr lang="en-US" dirty="0"/>
          </a:p>
        </p:txBody>
      </p:sp>
      <p:sp>
        <p:nvSpPr>
          <p:cNvPr id="3" name="Subtitle 2"/>
          <p:cNvSpPr>
            <a:spLocks noGrp="1"/>
          </p:cNvSpPr>
          <p:nvPr>
            <p:ph type="subTitle" idx="1"/>
          </p:nvPr>
        </p:nvSpPr>
        <p:spPr>
          <a:xfrm>
            <a:off x="899914" y="5294662"/>
            <a:ext cx="5399485" cy="2433817"/>
          </a:xfrm>
        </p:spPr>
        <p:txBody>
          <a:bodyPr/>
          <a:lstStyle>
            <a:lvl1pPr marL="0" indent="0" algn="ctr">
              <a:buNone/>
              <a:defRPr sz="1890"/>
            </a:lvl1pPr>
            <a:lvl2pPr marL="359954" indent="0" algn="ctr">
              <a:buNone/>
              <a:defRPr sz="1575"/>
            </a:lvl2pPr>
            <a:lvl3pPr marL="719907" indent="0" algn="ctr">
              <a:buNone/>
              <a:defRPr sz="1417"/>
            </a:lvl3pPr>
            <a:lvl4pPr marL="1079861" indent="0" algn="ctr">
              <a:buNone/>
              <a:defRPr sz="1260"/>
            </a:lvl4pPr>
            <a:lvl5pPr marL="1439814" indent="0" algn="ctr">
              <a:buNone/>
              <a:defRPr sz="1260"/>
            </a:lvl5pPr>
            <a:lvl6pPr marL="1799768" indent="0" algn="ctr">
              <a:buNone/>
              <a:defRPr sz="1260"/>
            </a:lvl6pPr>
            <a:lvl7pPr marL="2159721" indent="0" algn="ctr">
              <a:buNone/>
              <a:defRPr sz="1260"/>
            </a:lvl7pPr>
            <a:lvl8pPr marL="2519675" indent="0" algn="ctr">
              <a:buNone/>
              <a:defRPr sz="1260"/>
            </a:lvl8pPr>
            <a:lvl9pPr marL="2879628" indent="0" algn="ctr">
              <a:buNone/>
              <a:defRPr sz="126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F9C18DE-FA6C-4BB6-B774-4AACD2DFC293}" type="datetimeFigureOut">
              <a:rPr kumimoji="1" lang="ja-JP" altLang="en-US" smtClean="0"/>
              <a:t>2025/6/11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7D4250-E214-47D0-A87E-E366AC0146B7}" type="slidenum">
              <a:rPr kumimoji="1" lang="ja-JP" altLang="en-US" smtClean="0"/>
              <a:t>‹#›</a:t>
            </a:fld>
            <a:endParaRPr kumimoji="1" lang="ja-JP" altLang="en-US"/>
          </a:p>
        </p:txBody>
      </p:sp>
    </p:spTree>
    <p:extLst>
      <p:ext uri="{BB962C8B-B14F-4D97-AF65-F5344CB8AC3E}">
        <p14:creationId xmlns:p14="http://schemas.microsoft.com/office/powerpoint/2010/main" val="1216213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9C18DE-FA6C-4BB6-B774-4AACD2DFC293}" type="datetimeFigureOut">
              <a:rPr kumimoji="1" lang="ja-JP" altLang="en-US" smtClean="0"/>
              <a:t>2025/6/11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7D4250-E214-47D0-A87E-E366AC0146B7}" type="slidenum">
              <a:rPr kumimoji="1" lang="ja-JP" altLang="en-US" smtClean="0"/>
              <a:t>‹#›</a:t>
            </a:fld>
            <a:endParaRPr kumimoji="1" lang="ja-JP" altLang="en-US"/>
          </a:p>
        </p:txBody>
      </p:sp>
    </p:spTree>
    <p:extLst>
      <p:ext uri="{BB962C8B-B14F-4D97-AF65-F5344CB8AC3E}">
        <p14:creationId xmlns:p14="http://schemas.microsoft.com/office/powerpoint/2010/main" val="2857795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52009" y="536700"/>
            <a:ext cx="1552352" cy="854286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94953" y="536700"/>
            <a:ext cx="4567064" cy="854286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9C18DE-FA6C-4BB6-B774-4AACD2DFC293}" type="datetimeFigureOut">
              <a:rPr kumimoji="1" lang="ja-JP" altLang="en-US" smtClean="0"/>
              <a:t>2025/6/11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7D4250-E214-47D0-A87E-E366AC0146B7}" type="slidenum">
              <a:rPr kumimoji="1" lang="ja-JP" altLang="en-US" smtClean="0"/>
              <a:t>‹#›</a:t>
            </a:fld>
            <a:endParaRPr kumimoji="1" lang="ja-JP" altLang="en-US"/>
          </a:p>
        </p:txBody>
      </p:sp>
    </p:spTree>
    <p:extLst>
      <p:ext uri="{BB962C8B-B14F-4D97-AF65-F5344CB8AC3E}">
        <p14:creationId xmlns:p14="http://schemas.microsoft.com/office/powerpoint/2010/main" val="3931329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9C18DE-FA6C-4BB6-B774-4AACD2DFC293}" type="datetimeFigureOut">
              <a:rPr kumimoji="1" lang="ja-JP" altLang="en-US" smtClean="0"/>
              <a:t>2025/6/11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7D4250-E214-47D0-A87E-E366AC0146B7}" type="slidenum">
              <a:rPr kumimoji="1" lang="ja-JP" altLang="en-US" smtClean="0"/>
              <a:t>‹#›</a:t>
            </a:fld>
            <a:endParaRPr kumimoji="1" lang="ja-JP" altLang="en-US"/>
          </a:p>
        </p:txBody>
      </p:sp>
    </p:spTree>
    <p:extLst>
      <p:ext uri="{BB962C8B-B14F-4D97-AF65-F5344CB8AC3E}">
        <p14:creationId xmlns:p14="http://schemas.microsoft.com/office/powerpoint/2010/main" val="2108123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91204" y="2513159"/>
            <a:ext cx="6209407" cy="4193259"/>
          </a:xfrm>
        </p:spPr>
        <p:txBody>
          <a:bodyPr anchor="b"/>
          <a:lstStyle>
            <a:lvl1pPr>
              <a:defRPr sz="472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91204" y="6746088"/>
            <a:ext cx="6209407" cy="2205136"/>
          </a:xfrm>
        </p:spPr>
        <p:txBody>
          <a:bodyPr/>
          <a:lstStyle>
            <a:lvl1pPr marL="0" indent="0">
              <a:buNone/>
              <a:defRPr sz="1890">
                <a:solidFill>
                  <a:schemeClr val="tx1"/>
                </a:solidFill>
              </a:defRPr>
            </a:lvl1pPr>
            <a:lvl2pPr marL="359954" indent="0">
              <a:buNone/>
              <a:defRPr sz="1575">
                <a:solidFill>
                  <a:schemeClr val="tx1">
                    <a:tint val="75000"/>
                  </a:schemeClr>
                </a:solidFill>
              </a:defRPr>
            </a:lvl2pPr>
            <a:lvl3pPr marL="719907" indent="0">
              <a:buNone/>
              <a:defRPr sz="1417">
                <a:solidFill>
                  <a:schemeClr val="tx1">
                    <a:tint val="75000"/>
                  </a:schemeClr>
                </a:solidFill>
              </a:defRPr>
            </a:lvl3pPr>
            <a:lvl4pPr marL="1079861" indent="0">
              <a:buNone/>
              <a:defRPr sz="1260">
                <a:solidFill>
                  <a:schemeClr val="tx1">
                    <a:tint val="75000"/>
                  </a:schemeClr>
                </a:solidFill>
              </a:defRPr>
            </a:lvl4pPr>
            <a:lvl5pPr marL="1439814" indent="0">
              <a:buNone/>
              <a:defRPr sz="1260">
                <a:solidFill>
                  <a:schemeClr val="tx1">
                    <a:tint val="75000"/>
                  </a:schemeClr>
                </a:solidFill>
              </a:defRPr>
            </a:lvl5pPr>
            <a:lvl6pPr marL="1799768" indent="0">
              <a:buNone/>
              <a:defRPr sz="1260">
                <a:solidFill>
                  <a:schemeClr val="tx1">
                    <a:tint val="75000"/>
                  </a:schemeClr>
                </a:solidFill>
              </a:defRPr>
            </a:lvl6pPr>
            <a:lvl7pPr marL="2159721" indent="0">
              <a:buNone/>
              <a:defRPr sz="1260">
                <a:solidFill>
                  <a:schemeClr val="tx1">
                    <a:tint val="75000"/>
                  </a:schemeClr>
                </a:solidFill>
              </a:defRPr>
            </a:lvl7pPr>
            <a:lvl8pPr marL="2519675" indent="0">
              <a:buNone/>
              <a:defRPr sz="1260">
                <a:solidFill>
                  <a:schemeClr val="tx1">
                    <a:tint val="75000"/>
                  </a:schemeClr>
                </a:solidFill>
              </a:defRPr>
            </a:lvl8pPr>
            <a:lvl9pPr marL="2879628" indent="0">
              <a:buNone/>
              <a:defRPr sz="126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F9C18DE-FA6C-4BB6-B774-4AACD2DFC293}" type="datetimeFigureOut">
              <a:rPr kumimoji="1" lang="ja-JP" altLang="en-US" smtClean="0"/>
              <a:t>2025/6/11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7D4250-E214-47D0-A87E-E366AC0146B7}" type="slidenum">
              <a:rPr kumimoji="1" lang="ja-JP" altLang="en-US" smtClean="0"/>
              <a:t>‹#›</a:t>
            </a:fld>
            <a:endParaRPr kumimoji="1" lang="ja-JP" altLang="en-US"/>
          </a:p>
        </p:txBody>
      </p:sp>
    </p:spTree>
    <p:extLst>
      <p:ext uri="{BB962C8B-B14F-4D97-AF65-F5344CB8AC3E}">
        <p14:creationId xmlns:p14="http://schemas.microsoft.com/office/powerpoint/2010/main" val="1942034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94953" y="2683500"/>
            <a:ext cx="3059708" cy="639606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44652" y="2683500"/>
            <a:ext cx="3059708" cy="639606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F9C18DE-FA6C-4BB6-B774-4AACD2DFC293}" type="datetimeFigureOut">
              <a:rPr kumimoji="1" lang="ja-JP" altLang="en-US" smtClean="0"/>
              <a:t>2025/6/11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37D4250-E214-47D0-A87E-E366AC0146B7}" type="slidenum">
              <a:rPr kumimoji="1" lang="ja-JP" altLang="en-US" smtClean="0"/>
              <a:t>‹#›</a:t>
            </a:fld>
            <a:endParaRPr kumimoji="1" lang="ja-JP" altLang="en-US"/>
          </a:p>
        </p:txBody>
      </p:sp>
    </p:spTree>
    <p:extLst>
      <p:ext uri="{BB962C8B-B14F-4D97-AF65-F5344CB8AC3E}">
        <p14:creationId xmlns:p14="http://schemas.microsoft.com/office/powerpoint/2010/main" val="4192887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95891" y="536702"/>
            <a:ext cx="6209407" cy="194845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5891" y="2471154"/>
            <a:ext cx="3045646" cy="1211074"/>
          </a:xfrm>
        </p:spPr>
        <p:txBody>
          <a:bodyPr anchor="b"/>
          <a:lstStyle>
            <a:lvl1pPr marL="0" indent="0">
              <a:buNone/>
              <a:defRPr sz="1890" b="1"/>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ja-JP" altLang="en-US"/>
              <a:t>マスター テキストの書式設定</a:t>
            </a:r>
          </a:p>
        </p:txBody>
      </p:sp>
      <p:sp>
        <p:nvSpPr>
          <p:cNvPr id="4" name="Content Placeholder 3"/>
          <p:cNvSpPr>
            <a:spLocks noGrp="1"/>
          </p:cNvSpPr>
          <p:nvPr>
            <p:ph sz="half" idx="2"/>
          </p:nvPr>
        </p:nvSpPr>
        <p:spPr>
          <a:xfrm>
            <a:off x="495891" y="3682228"/>
            <a:ext cx="3045646" cy="54160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44652" y="2471154"/>
            <a:ext cx="3060646" cy="1211074"/>
          </a:xfrm>
        </p:spPr>
        <p:txBody>
          <a:bodyPr anchor="b"/>
          <a:lstStyle>
            <a:lvl1pPr marL="0" indent="0">
              <a:buNone/>
              <a:defRPr sz="1890" b="1"/>
            </a:lvl1pPr>
            <a:lvl2pPr marL="359954" indent="0">
              <a:buNone/>
              <a:defRPr sz="1575" b="1"/>
            </a:lvl2pPr>
            <a:lvl3pPr marL="719907" indent="0">
              <a:buNone/>
              <a:defRPr sz="1417" b="1"/>
            </a:lvl3pPr>
            <a:lvl4pPr marL="1079861" indent="0">
              <a:buNone/>
              <a:defRPr sz="1260" b="1"/>
            </a:lvl4pPr>
            <a:lvl5pPr marL="1439814" indent="0">
              <a:buNone/>
              <a:defRPr sz="1260" b="1"/>
            </a:lvl5pPr>
            <a:lvl6pPr marL="1799768" indent="0">
              <a:buNone/>
              <a:defRPr sz="1260" b="1"/>
            </a:lvl6pPr>
            <a:lvl7pPr marL="2159721" indent="0">
              <a:buNone/>
              <a:defRPr sz="1260" b="1"/>
            </a:lvl7pPr>
            <a:lvl8pPr marL="2519675" indent="0">
              <a:buNone/>
              <a:defRPr sz="1260" b="1"/>
            </a:lvl8pPr>
            <a:lvl9pPr marL="2879628" indent="0">
              <a:buNone/>
              <a:defRPr sz="1260" b="1"/>
            </a:lvl9pPr>
          </a:lstStyle>
          <a:p>
            <a:pPr lvl="0"/>
            <a:r>
              <a:rPr lang="ja-JP" altLang="en-US"/>
              <a:t>マスター テキストの書式設定</a:t>
            </a:r>
          </a:p>
        </p:txBody>
      </p:sp>
      <p:sp>
        <p:nvSpPr>
          <p:cNvPr id="6" name="Content Placeholder 5"/>
          <p:cNvSpPr>
            <a:spLocks noGrp="1"/>
          </p:cNvSpPr>
          <p:nvPr>
            <p:ph sz="quarter" idx="4"/>
          </p:nvPr>
        </p:nvSpPr>
        <p:spPr>
          <a:xfrm>
            <a:off x="3644652" y="3682228"/>
            <a:ext cx="3060646" cy="54160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F9C18DE-FA6C-4BB6-B774-4AACD2DFC293}" type="datetimeFigureOut">
              <a:rPr kumimoji="1" lang="ja-JP" altLang="en-US" smtClean="0"/>
              <a:t>2025/6/11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37D4250-E214-47D0-A87E-E366AC0146B7}" type="slidenum">
              <a:rPr kumimoji="1" lang="ja-JP" altLang="en-US" smtClean="0"/>
              <a:t>‹#›</a:t>
            </a:fld>
            <a:endParaRPr kumimoji="1" lang="ja-JP" altLang="en-US"/>
          </a:p>
        </p:txBody>
      </p:sp>
    </p:spTree>
    <p:extLst>
      <p:ext uri="{BB962C8B-B14F-4D97-AF65-F5344CB8AC3E}">
        <p14:creationId xmlns:p14="http://schemas.microsoft.com/office/powerpoint/2010/main" val="3102015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F9C18DE-FA6C-4BB6-B774-4AACD2DFC293}" type="datetimeFigureOut">
              <a:rPr kumimoji="1" lang="ja-JP" altLang="en-US" smtClean="0"/>
              <a:t>2025/6/11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37D4250-E214-47D0-A87E-E366AC0146B7}" type="slidenum">
              <a:rPr kumimoji="1" lang="ja-JP" altLang="en-US" smtClean="0"/>
              <a:t>‹#›</a:t>
            </a:fld>
            <a:endParaRPr kumimoji="1" lang="ja-JP" altLang="en-US"/>
          </a:p>
        </p:txBody>
      </p:sp>
    </p:spTree>
    <p:extLst>
      <p:ext uri="{BB962C8B-B14F-4D97-AF65-F5344CB8AC3E}">
        <p14:creationId xmlns:p14="http://schemas.microsoft.com/office/powerpoint/2010/main" val="980961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9C18DE-FA6C-4BB6-B774-4AACD2DFC293}" type="datetimeFigureOut">
              <a:rPr kumimoji="1" lang="ja-JP" altLang="en-US" smtClean="0"/>
              <a:t>2025/6/11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37D4250-E214-47D0-A87E-E366AC0146B7}" type="slidenum">
              <a:rPr kumimoji="1" lang="ja-JP" altLang="en-US" smtClean="0"/>
              <a:t>‹#›</a:t>
            </a:fld>
            <a:endParaRPr kumimoji="1" lang="ja-JP" altLang="en-US"/>
          </a:p>
        </p:txBody>
      </p:sp>
    </p:spTree>
    <p:extLst>
      <p:ext uri="{BB962C8B-B14F-4D97-AF65-F5344CB8AC3E}">
        <p14:creationId xmlns:p14="http://schemas.microsoft.com/office/powerpoint/2010/main" val="2762825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95890" y="672042"/>
            <a:ext cx="2321966" cy="2352146"/>
          </a:xfrm>
        </p:spPr>
        <p:txBody>
          <a:bodyPr anchor="b"/>
          <a:lstStyle>
            <a:lvl1pPr>
              <a:defRPr sz="2519"/>
            </a:lvl1pPr>
          </a:lstStyle>
          <a:p>
            <a:r>
              <a:rPr lang="ja-JP" altLang="en-US"/>
              <a:t>マスター タイトルの書式設定</a:t>
            </a:r>
            <a:endParaRPr lang="en-US" dirty="0"/>
          </a:p>
        </p:txBody>
      </p:sp>
      <p:sp>
        <p:nvSpPr>
          <p:cNvPr id="3" name="Content Placeholder 2"/>
          <p:cNvSpPr>
            <a:spLocks noGrp="1"/>
          </p:cNvSpPr>
          <p:nvPr>
            <p:ph idx="1"/>
          </p:nvPr>
        </p:nvSpPr>
        <p:spPr>
          <a:xfrm>
            <a:off x="3060646" y="1451426"/>
            <a:ext cx="3644652" cy="7163777"/>
          </a:xfrm>
        </p:spPr>
        <p:txBody>
          <a:bodyPr/>
          <a:lstStyle>
            <a:lvl1pPr>
              <a:defRPr sz="2519"/>
            </a:lvl1pPr>
            <a:lvl2pPr>
              <a:defRPr sz="2204"/>
            </a:lvl2pPr>
            <a:lvl3pPr>
              <a:defRPr sz="1890"/>
            </a:lvl3pPr>
            <a:lvl4pPr>
              <a:defRPr sz="1575"/>
            </a:lvl4pPr>
            <a:lvl5pPr>
              <a:defRPr sz="1575"/>
            </a:lvl5pPr>
            <a:lvl6pPr>
              <a:defRPr sz="1575"/>
            </a:lvl6pPr>
            <a:lvl7pPr>
              <a:defRPr sz="1575"/>
            </a:lvl7pPr>
            <a:lvl8pPr>
              <a:defRPr sz="1575"/>
            </a:lvl8pPr>
            <a:lvl9pPr>
              <a:defRPr sz="157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95890" y="3024188"/>
            <a:ext cx="2321966" cy="5602681"/>
          </a:xfrm>
        </p:spPr>
        <p:txBody>
          <a:bodyPr/>
          <a:lstStyle>
            <a:lvl1pPr marL="0" indent="0">
              <a:buNone/>
              <a:defRPr sz="1260"/>
            </a:lvl1pPr>
            <a:lvl2pPr marL="359954" indent="0">
              <a:buNone/>
              <a:defRPr sz="1102"/>
            </a:lvl2pPr>
            <a:lvl3pPr marL="719907" indent="0">
              <a:buNone/>
              <a:defRPr sz="945"/>
            </a:lvl3pPr>
            <a:lvl4pPr marL="1079861" indent="0">
              <a:buNone/>
              <a:defRPr sz="787"/>
            </a:lvl4pPr>
            <a:lvl5pPr marL="1439814" indent="0">
              <a:buNone/>
              <a:defRPr sz="787"/>
            </a:lvl5pPr>
            <a:lvl6pPr marL="1799768" indent="0">
              <a:buNone/>
              <a:defRPr sz="787"/>
            </a:lvl6pPr>
            <a:lvl7pPr marL="2159721" indent="0">
              <a:buNone/>
              <a:defRPr sz="787"/>
            </a:lvl7pPr>
            <a:lvl8pPr marL="2519675" indent="0">
              <a:buNone/>
              <a:defRPr sz="787"/>
            </a:lvl8pPr>
            <a:lvl9pPr marL="2879628" indent="0">
              <a:buNone/>
              <a:defRPr sz="78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9C18DE-FA6C-4BB6-B774-4AACD2DFC293}" type="datetimeFigureOut">
              <a:rPr kumimoji="1" lang="ja-JP" altLang="en-US" smtClean="0"/>
              <a:t>2025/6/11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37D4250-E214-47D0-A87E-E366AC0146B7}" type="slidenum">
              <a:rPr kumimoji="1" lang="ja-JP" altLang="en-US" smtClean="0"/>
              <a:t>‹#›</a:t>
            </a:fld>
            <a:endParaRPr kumimoji="1" lang="ja-JP" altLang="en-US"/>
          </a:p>
        </p:txBody>
      </p:sp>
    </p:spTree>
    <p:extLst>
      <p:ext uri="{BB962C8B-B14F-4D97-AF65-F5344CB8AC3E}">
        <p14:creationId xmlns:p14="http://schemas.microsoft.com/office/powerpoint/2010/main" val="3291684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95890" y="672042"/>
            <a:ext cx="2321966" cy="2352146"/>
          </a:xfrm>
        </p:spPr>
        <p:txBody>
          <a:bodyPr anchor="b"/>
          <a:lstStyle>
            <a:lvl1pPr>
              <a:defRPr sz="2519"/>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060646" y="1451426"/>
            <a:ext cx="3644652" cy="7163777"/>
          </a:xfrm>
        </p:spPr>
        <p:txBody>
          <a:bodyPr anchor="t"/>
          <a:lstStyle>
            <a:lvl1pPr marL="0" indent="0">
              <a:buNone/>
              <a:defRPr sz="2519"/>
            </a:lvl1pPr>
            <a:lvl2pPr marL="359954" indent="0">
              <a:buNone/>
              <a:defRPr sz="2204"/>
            </a:lvl2pPr>
            <a:lvl3pPr marL="719907" indent="0">
              <a:buNone/>
              <a:defRPr sz="1890"/>
            </a:lvl3pPr>
            <a:lvl4pPr marL="1079861" indent="0">
              <a:buNone/>
              <a:defRPr sz="1575"/>
            </a:lvl4pPr>
            <a:lvl5pPr marL="1439814" indent="0">
              <a:buNone/>
              <a:defRPr sz="1575"/>
            </a:lvl5pPr>
            <a:lvl6pPr marL="1799768" indent="0">
              <a:buNone/>
              <a:defRPr sz="1575"/>
            </a:lvl6pPr>
            <a:lvl7pPr marL="2159721" indent="0">
              <a:buNone/>
              <a:defRPr sz="1575"/>
            </a:lvl7pPr>
            <a:lvl8pPr marL="2519675" indent="0">
              <a:buNone/>
              <a:defRPr sz="1575"/>
            </a:lvl8pPr>
            <a:lvl9pPr marL="2879628" indent="0">
              <a:buNone/>
              <a:defRPr sz="1575"/>
            </a:lvl9pPr>
          </a:lstStyle>
          <a:p>
            <a:r>
              <a:rPr lang="ja-JP" altLang="en-US"/>
              <a:t>図を追加</a:t>
            </a:r>
            <a:endParaRPr lang="en-US" dirty="0"/>
          </a:p>
        </p:txBody>
      </p:sp>
      <p:sp>
        <p:nvSpPr>
          <p:cNvPr id="4" name="Text Placeholder 3"/>
          <p:cNvSpPr>
            <a:spLocks noGrp="1"/>
          </p:cNvSpPr>
          <p:nvPr>
            <p:ph type="body" sz="half" idx="2"/>
          </p:nvPr>
        </p:nvSpPr>
        <p:spPr>
          <a:xfrm>
            <a:off x="495890" y="3024188"/>
            <a:ext cx="2321966" cy="5602681"/>
          </a:xfrm>
        </p:spPr>
        <p:txBody>
          <a:bodyPr/>
          <a:lstStyle>
            <a:lvl1pPr marL="0" indent="0">
              <a:buNone/>
              <a:defRPr sz="1260"/>
            </a:lvl1pPr>
            <a:lvl2pPr marL="359954" indent="0">
              <a:buNone/>
              <a:defRPr sz="1102"/>
            </a:lvl2pPr>
            <a:lvl3pPr marL="719907" indent="0">
              <a:buNone/>
              <a:defRPr sz="945"/>
            </a:lvl3pPr>
            <a:lvl4pPr marL="1079861" indent="0">
              <a:buNone/>
              <a:defRPr sz="787"/>
            </a:lvl4pPr>
            <a:lvl5pPr marL="1439814" indent="0">
              <a:buNone/>
              <a:defRPr sz="787"/>
            </a:lvl5pPr>
            <a:lvl6pPr marL="1799768" indent="0">
              <a:buNone/>
              <a:defRPr sz="787"/>
            </a:lvl6pPr>
            <a:lvl7pPr marL="2159721" indent="0">
              <a:buNone/>
              <a:defRPr sz="787"/>
            </a:lvl7pPr>
            <a:lvl8pPr marL="2519675" indent="0">
              <a:buNone/>
              <a:defRPr sz="787"/>
            </a:lvl8pPr>
            <a:lvl9pPr marL="2879628" indent="0">
              <a:buNone/>
              <a:defRPr sz="78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9C18DE-FA6C-4BB6-B774-4AACD2DFC293}" type="datetimeFigureOut">
              <a:rPr kumimoji="1" lang="ja-JP" altLang="en-US" smtClean="0"/>
              <a:t>2025/6/11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37D4250-E214-47D0-A87E-E366AC0146B7}" type="slidenum">
              <a:rPr kumimoji="1" lang="ja-JP" altLang="en-US" smtClean="0"/>
              <a:t>‹#›</a:t>
            </a:fld>
            <a:endParaRPr kumimoji="1" lang="ja-JP" altLang="en-US"/>
          </a:p>
        </p:txBody>
      </p:sp>
    </p:spTree>
    <p:extLst>
      <p:ext uri="{BB962C8B-B14F-4D97-AF65-F5344CB8AC3E}">
        <p14:creationId xmlns:p14="http://schemas.microsoft.com/office/powerpoint/2010/main" val="3056287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4953" y="536702"/>
            <a:ext cx="6209407" cy="194845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4953" y="2683500"/>
            <a:ext cx="6209407" cy="639606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94953" y="9343248"/>
            <a:ext cx="1619845" cy="536700"/>
          </a:xfrm>
          <a:prstGeom prst="rect">
            <a:avLst/>
          </a:prstGeom>
        </p:spPr>
        <p:txBody>
          <a:bodyPr vert="horz" lIns="91440" tIns="45720" rIns="91440" bIns="45720" rtlCol="0" anchor="ctr"/>
          <a:lstStyle>
            <a:lvl1pPr algn="l">
              <a:defRPr sz="945">
                <a:solidFill>
                  <a:schemeClr val="tx1">
                    <a:tint val="75000"/>
                  </a:schemeClr>
                </a:solidFill>
              </a:defRPr>
            </a:lvl1pPr>
          </a:lstStyle>
          <a:p>
            <a:fld id="{7F9C18DE-FA6C-4BB6-B774-4AACD2DFC293}" type="datetimeFigureOut">
              <a:rPr kumimoji="1" lang="ja-JP" altLang="en-US" smtClean="0"/>
              <a:t>2025/6/11</a:t>
            </a:fld>
            <a:endParaRPr kumimoji="1" lang="ja-JP" altLang="en-US"/>
          </a:p>
        </p:txBody>
      </p:sp>
      <p:sp>
        <p:nvSpPr>
          <p:cNvPr id="5" name="Footer Placeholder 4"/>
          <p:cNvSpPr>
            <a:spLocks noGrp="1"/>
          </p:cNvSpPr>
          <p:nvPr>
            <p:ph type="ftr" sz="quarter" idx="3"/>
          </p:nvPr>
        </p:nvSpPr>
        <p:spPr>
          <a:xfrm>
            <a:off x="2384773" y="9343248"/>
            <a:ext cx="2429768" cy="536700"/>
          </a:xfrm>
          <a:prstGeom prst="rect">
            <a:avLst/>
          </a:prstGeom>
        </p:spPr>
        <p:txBody>
          <a:bodyPr vert="horz" lIns="91440" tIns="45720" rIns="91440" bIns="45720" rtlCol="0" anchor="ctr"/>
          <a:lstStyle>
            <a:lvl1pPr algn="ctr">
              <a:defRPr sz="94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084515" y="9343248"/>
            <a:ext cx="1619845" cy="536700"/>
          </a:xfrm>
          <a:prstGeom prst="rect">
            <a:avLst/>
          </a:prstGeom>
        </p:spPr>
        <p:txBody>
          <a:bodyPr vert="horz" lIns="91440" tIns="45720" rIns="91440" bIns="45720" rtlCol="0" anchor="ctr"/>
          <a:lstStyle>
            <a:lvl1pPr algn="r">
              <a:defRPr sz="945">
                <a:solidFill>
                  <a:schemeClr val="tx1">
                    <a:tint val="75000"/>
                  </a:schemeClr>
                </a:solidFill>
              </a:defRPr>
            </a:lvl1pPr>
          </a:lstStyle>
          <a:p>
            <a:fld id="{C37D4250-E214-47D0-A87E-E366AC0146B7}" type="slidenum">
              <a:rPr kumimoji="1" lang="ja-JP" altLang="en-US" smtClean="0"/>
              <a:t>‹#›</a:t>
            </a:fld>
            <a:endParaRPr kumimoji="1" lang="ja-JP" altLang="en-US"/>
          </a:p>
        </p:txBody>
      </p:sp>
    </p:spTree>
    <p:extLst>
      <p:ext uri="{BB962C8B-B14F-4D97-AF65-F5344CB8AC3E}">
        <p14:creationId xmlns:p14="http://schemas.microsoft.com/office/powerpoint/2010/main" val="92160993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19907" rtl="0" eaLnBrk="1" latinLnBrk="0" hangingPunct="1">
        <a:lnSpc>
          <a:spcPct val="90000"/>
        </a:lnSpc>
        <a:spcBef>
          <a:spcPct val="0"/>
        </a:spcBef>
        <a:buNone/>
        <a:defRPr kumimoji="1" sz="3464" kern="1200">
          <a:solidFill>
            <a:schemeClr val="tx1"/>
          </a:solidFill>
          <a:latin typeface="+mj-lt"/>
          <a:ea typeface="+mj-ea"/>
          <a:cs typeface="+mj-cs"/>
        </a:defRPr>
      </a:lvl1pPr>
    </p:titleStyle>
    <p:bodyStyle>
      <a:lvl1pPr marL="179977" indent="-179977" algn="l" defTabSz="719907" rtl="0" eaLnBrk="1" latinLnBrk="0" hangingPunct="1">
        <a:lnSpc>
          <a:spcPct val="90000"/>
        </a:lnSpc>
        <a:spcBef>
          <a:spcPts val="787"/>
        </a:spcBef>
        <a:buFont typeface="Arial" panose="020B0604020202020204" pitchFamily="34" charset="0"/>
        <a:buChar char="•"/>
        <a:defRPr kumimoji="1" sz="2204" kern="1200">
          <a:solidFill>
            <a:schemeClr val="tx1"/>
          </a:solidFill>
          <a:latin typeface="+mn-lt"/>
          <a:ea typeface="+mn-ea"/>
          <a:cs typeface="+mn-cs"/>
        </a:defRPr>
      </a:lvl1pPr>
      <a:lvl2pPr marL="539930" indent="-179977" algn="l" defTabSz="719907" rtl="0" eaLnBrk="1" latinLnBrk="0" hangingPunct="1">
        <a:lnSpc>
          <a:spcPct val="90000"/>
        </a:lnSpc>
        <a:spcBef>
          <a:spcPts val="394"/>
        </a:spcBef>
        <a:buFont typeface="Arial" panose="020B0604020202020204" pitchFamily="34" charset="0"/>
        <a:buChar char="•"/>
        <a:defRPr kumimoji="1" sz="1890" kern="1200">
          <a:solidFill>
            <a:schemeClr val="tx1"/>
          </a:solidFill>
          <a:latin typeface="+mn-lt"/>
          <a:ea typeface="+mn-ea"/>
          <a:cs typeface="+mn-cs"/>
        </a:defRPr>
      </a:lvl2pPr>
      <a:lvl3pPr marL="899884" indent="-179977" algn="l" defTabSz="719907" rtl="0" eaLnBrk="1" latinLnBrk="0" hangingPunct="1">
        <a:lnSpc>
          <a:spcPct val="90000"/>
        </a:lnSpc>
        <a:spcBef>
          <a:spcPts val="394"/>
        </a:spcBef>
        <a:buFont typeface="Arial" panose="020B0604020202020204" pitchFamily="34" charset="0"/>
        <a:buChar char="•"/>
        <a:defRPr kumimoji="1" sz="1575" kern="1200">
          <a:solidFill>
            <a:schemeClr val="tx1"/>
          </a:solidFill>
          <a:latin typeface="+mn-lt"/>
          <a:ea typeface="+mn-ea"/>
          <a:cs typeface="+mn-cs"/>
        </a:defRPr>
      </a:lvl3pPr>
      <a:lvl4pPr marL="1259837"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4pPr>
      <a:lvl5pPr marL="1619791"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5pPr>
      <a:lvl6pPr marL="1979745"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6pPr>
      <a:lvl7pPr marL="2339698"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7pPr>
      <a:lvl8pPr marL="2699652"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8pPr>
      <a:lvl9pPr marL="3059605" indent="-179977" algn="l" defTabSz="719907" rtl="0" eaLnBrk="1" latinLnBrk="0" hangingPunct="1">
        <a:lnSpc>
          <a:spcPct val="90000"/>
        </a:lnSpc>
        <a:spcBef>
          <a:spcPts val="394"/>
        </a:spcBef>
        <a:buFont typeface="Arial" panose="020B0604020202020204" pitchFamily="34" charset="0"/>
        <a:buChar char="•"/>
        <a:defRPr kumimoji="1" sz="1417" kern="1200">
          <a:solidFill>
            <a:schemeClr val="tx1"/>
          </a:solidFill>
          <a:latin typeface="+mn-lt"/>
          <a:ea typeface="+mn-ea"/>
          <a:cs typeface="+mn-cs"/>
        </a:defRPr>
      </a:lvl9pPr>
    </p:bodyStyle>
    <p:otherStyle>
      <a:defPPr>
        <a:defRPr lang="en-US"/>
      </a:defPPr>
      <a:lvl1pPr marL="0" algn="l" defTabSz="719907" rtl="0" eaLnBrk="1" latinLnBrk="0" hangingPunct="1">
        <a:defRPr kumimoji="1" sz="1417" kern="1200">
          <a:solidFill>
            <a:schemeClr val="tx1"/>
          </a:solidFill>
          <a:latin typeface="+mn-lt"/>
          <a:ea typeface="+mn-ea"/>
          <a:cs typeface="+mn-cs"/>
        </a:defRPr>
      </a:lvl1pPr>
      <a:lvl2pPr marL="359954" algn="l" defTabSz="719907" rtl="0" eaLnBrk="1" latinLnBrk="0" hangingPunct="1">
        <a:defRPr kumimoji="1" sz="1417" kern="1200">
          <a:solidFill>
            <a:schemeClr val="tx1"/>
          </a:solidFill>
          <a:latin typeface="+mn-lt"/>
          <a:ea typeface="+mn-ea"/>
          <a:cs typeface="+mn-cs"/>
        </a:defRPr>
      </a:lvl2pPr>
      <a:lvl3pPr marL="719907" algn="l" defTabSz="719907" rtl="0" eaLnBrk="1" latinLnBrk="0" hangingPunct="1">
        <a:defRPr kumimoji="1" sz="1417" kern="1200">
          <a:solidFill>
            <a:schemeClr val="tx1"/>
          </a:solidFill>
          <a:latin typeface="+mn-lt"/>
          <a:ea typeface="+mn-ea"/>
          <a:cs typeface="+mn-cs"/>
        </a:defRPr>
      </a:lvl3pPr>
      <a:lvl4pPr marL="1079861" algn="l" defTabSz="719907" rtl="0" eaLnBrk="1" latinLnBrk="0" hangingPunct="1">
        <a:defRPr kumimoji="1" sz="1417" kern="1200">
          <a:solidFill>
            <a:schemeClr val="tx1"/>
          </a:solidFill>
          <a:latin typeface="+mn-lt"/>
          <a:ea typeface="+mn-ea"/>
          <a:cs typeface="+mn-cs"/>
        </a:defRPr>
      </a:lvl4pPr>
      <a:lvl5pPr marL="1439814" algn="l" defTabSz="719907" rtl="0" eaLnBrk="1" latinLnBrk="0" hangingPunct="1">
        <a:defRPr kumimoji="1" sz="1417" kern="1200">
          <a:solidFill>
            <a:schemeClr val="tx1"/>
          </a:solidFill>
          <a:latin typeface="+mn-lt"/>
          <a:ea typeface="+mn-ea"/>
          <a:cs typeface="+mn-cs"/>
        </a:defRPr>
      </a:lvl5pPr>
      <a:lvl6pPr marL="1799768" algn="l" defTabSz="719907" rtl="0" eaLnBrk="1" latinLnBrk="0" hangingPunct="1">
        <a:defRPr kumimoji="1" sz="1417" kern="1200">
          <a:solidFill>
            <a:schemeClr val="tx1"/>
          </a:solidFill>
          <a:latin typeface="+mn-lt"/>
          <a:ea typeface="+mn-ea"/>
          <a:cs typeface="+mn-cs"/>
        </a:defRPr>
      </a:lvl6pPr>
      <a:lvl7pPr marL="2159721" algn="l" defTabSz="719907" rtl="0" eaLnBrk="1" latinLnBrk="0" hangingPunct="1">
        <a:defRPr kumimoji="1" sz="1417" kern="1200">
          <a:solidFill>
            <a:schemeClr val="tx1"/>
          </a:solidFill>
          <a:latin typeface="+mn-lt"/>
          <a:ea typeface="+mn-ea"/>
          <a:cs typeface="+mn-cs"/>
        </a:defRPr>
      </a:lvl7pPr>
      <a:lvl8pPr marL="2519675" algn="l" defTabSz="719907" rtl="0" eaLnBrk="1" latinLnBrk="0" hangingPunct="1">
        <a:defRPr kumimoji="1" sz="1417" kern="1200">
          <a:solidFill>
            <a:schemeClr val="tx1"/>
          </a:solidFill>
          <a:latin typeface="+mn-lt"/>
          <a:ea typeface="+mn-ea"/>
          <a:cs typeface="+mn-cs"/>
        </a:defRPr>
      </a:lvl8pPr>
      <a:lvl9pPr marL="2879628" algn="l" defTabSz="719907" rtl="0" eaLnBrk="1" latinLnBrk="0" hangingPunct="1">
        <a:defRPr kumimoji="1" sz="14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3453"/>
            <a:ext cx="7199313" cy="836940"/>
          </a:xfrm>
          <a:prstGeom prst="rect">
            <a:avLst/>
          </a:prstGeom>
          <a:solidFill>
            <a:srgbClr val="07E70C"/>
          </a:solidFill>
        </p:spPr>
        <p:txBody>
          <a:bodyPr wrap="square" rtlCol="0" anchor="ctr" anchorCtr="0">
            <a:noAutofit/>
          </a:bodyPr>
          <a:lstStyle/>
          <a:p>
            <a:pPr algn="ctr"/>
            <a:r>
              <a:rPr kumimoji="1" lang="ja-JP" altLang="en-US" sz="2800" b="1" dirty="0">
                <a:solidFill>
                  <a:schemeClr val="bg1"/>
                </a:solidFill>
              </a:rPr>
              <a:t>東日本・西日本五木ふるさと会の</a:t>
            </a:r>
            <a:endParaRPr kumimoji="1" lang="en-US" altLang="ja-JP" sz="2800" b="1" dirty="0">
              <a:solidFill>
                <a:schemeClr val="bg1"/>
              </a:solidFill>
            </a:endParaRPr>
          </a:p>
          <a:p>
            <a:pPr algn="ctr"/>
            <a:r>
              <a:rPr kumimoji="1" lang="ja-JP" altLang="en-US" sz="2800" b="1" dirty="0">
                <a:solidFill>
                  <a:schemeClr val="bg1"/>
                </a:solidFill>
              </a:rPr>
              <a:t>会員募集について</a:t>
            </a:r>
          </a:p>
        </p:txBody>
      </p:sp>
      <p:sp>
        <p:nvSpPr>
          <p:cNvPr id="5" name="テキスト ボックス 4"/>
          <p:cNvSpPr txBox="1"/>
          <p:nvPr/>
        </p:nvSpPr>
        <p:spPr>
          <a:xfrm>
            <a:off x="132881" y="833487"/>
            <a:ext cx="6896703" cy="2585323"/>
          </a:xfrm>
          <a:prstGeom prst="rect">
            <a:avLst/>
          </a:prstGeom>
          <a:noFill/>
        </p:spPr>
        <p:txBody>
          <a:bodyPr wrap="square" rtlCol="0">
            <a:spAutoFit/>
          </a:bodyPr>
          <a:lstStyle/>
          <a:p>
            <a:r>
              <a:rPr lang="ja-JP" altLang="en-US" dirty="0"/>
              <a:t>　</a:t>
            </a:r>
            <a:r>
              <a:rPr lang="ja-JP" altLang="ja-JP" sz="1600" dirty="0"/>
              <a:t>東日本</a:t>
            </a:r>
            <a:r>
              <a:rPr lang="ja-JP" altLang="en-US" sz="1600" dirty="0"/>
              <a:t>、西日本</a:t>
            </a:r>
            <a:r>
              <a:rPr lang="ja-JP" altLang="ja-JP" sz="1600" dirty="0"/>
              <a:t>にお住いの五木村出身者や五木村にゆかりのある方を対象に、会員相互の親睦や本村の発展に寄与することを目的として、</a:t>
            </a:r>
            <a:r>
              <a:rPr lang="en-US" altLang="ja-JP" sz="1600" dirty="0"/>
              <a:t>『</a:t>
            </a:r>
            <a:r>
              <a:rPr lang="ja-JP" altLang="en-US" sz="1600" dirty="0"/>
              <a:t>五木ふるさと会</a:t>
            </a:r>
            <a:r>
              <a:rPr lang="en-US" altLang="ja-JP" sz="1600" dirty="0"/>
              <a:t>』</a:t>
            </a:r>
            <a:r>
              <a:rPr lang="ja-JP" altLang="en-US" sz="1600" dirty="0"/>
              <a:t>の会員を募集しております。</a:t>
            </a:r>
            <a:endParaRPr lang="en-US" altLang="ja-JP" sz="1600" dirty="0"/>
          </a:p>
          <a:p>
            <a:r>
              <a:rPr lang="ja-JP" altLang="en-US" sz="1600" dirty="0"/>
              <a:t>　令和５年８月に</a:t>
            </a:r>
            <a:r>
              <a:rPr lang="ja-JP" altLang="ja-JP" sz="1600" b="1" dirty="0"/>
              <a:t>「東日本五木ふるさと会」</a:t>
            </a:r>
            <a:r>
              <a:rPr lang="ja-JP" altLang="ja-JP" sz="1600" dirty="0"/>
              <a:t>を</a:t>
            </a:r>
            <a:r>
              <a:rPr lang="ja-JP" altLang="en-US" sz="1600" dirty="0"/>
              <a:t>設立いたしました。（会員数２１名）</a:t>
            </a:r>
            <a:endParaRPr lang="en-US" altLang="ja-JP" sz="1600" dirty="0"/>
          </a:p>
          <a:p>
            <a:r>
              <a:rPr lang="ja-JP" altLang="en-US" sz="1600" dirty="0"/>
              <a:t>　そして、令和７年度に</a:t>
            </a:r>
            <a:r>
              <a:rPr lang="ja-JP" altLang="ja-JP" sz="1600" b="1" dirty="0"/>
              <a:t>「</a:t>
            </a:r>
            <a:r>
              <a:rPr lang="ja-JP" altLang="en-US" sz="1600" b="1" dirty="0"/>
              <a:t>西</a:t>
            </a:r>
            <a:r>
              <a:rPr lang="ja-JP" altLang="ja-JP" sz="1600" b="1" dirty="0"/>
              <a:t>日本五木ふるさと会」</a:t>
            </a:r>
            <a:r>
              <a:rPr lang="ja-JP" altLang="en-US" sz="1600" dirty="0"/>
              <a:t>の設立を予定しております。</a:t>
            </a:r>
            <a:r>
              <a:rPr lang="ja-JP" altLang="en-US" sz="1600" b="1" dirty="0"/>
              <a:t>　</a:t>
            </a:r>
            <a:endParaRPr lang="en-US" altLang="ja-JP" sz="1600" b="1" dirty="0"/>
          </a:p>
          <a:p>
            <a:r>
              <a:rPr lang="ja-JP" altLang="en-US" sz="1600" b="1" dirty="0"/>
              <a:t>　</a:t>
            </a:r>
            <a:endParaRPr lang="en-US" altLang="ja-JP" sz="1600" b="1" dirty="0"/>
          </a:p>
          <a:p>
            <a:r>
              <a:rPr lang="ja-JP" altLang="en-US" sz="1600" b="1" dirty="0"/>
              <a:t>　</a:t>
            </a:r>
            <a:r>
              <a:rPr lang="ja-JP" altLang="en-US" sz="1600" dirty="0"/>
              <a:t>五木ふるさと会では、随時会員を募集しております。入会を希望される方は裏面の宛先までご連絡ください。</a:t>
            </a:r>
            <a:endParaRPr lang="en-US" altLang="ja-JP" sz="1600" b="1" dirty="0"/>
          </a:p>
        </p:txBody>
      </p:sp>
      <p:sp>
        <p:nvSpPr>
          <p:cNvPr id="6" name="テキスト ボックス 5"/>
          <p:cNvSpPr txBox="1"/>
          <p:nvPr/>
        </p:nvSpPr>
        <p:spPr>
          <a:xfrm>
            <a:off x="7714060" y="833487"/>
            <a:ext cx="7131988" cy="307777"/>
          </a:xfrm>
          <a:prstGeom prst="rect">
            <a:avLst/>
          </a:prstGeom>
          <a:noFill/>
        </p:spPr>
        <p:txBody>
          <a:bodyPr wrap="square" rtlCol="0">
            <a:spAutoFit/>
          </a:bodyPr>
          <a:lstStyle/>
          <a:p>
            <a:r>
              <a:rPr kumimoji="1" lang="ja-JP" altLang="en-US" sz="1400" dirty="0"/>
              <a:t>　</a:t>
            </a:r>
            <a:endParaRPr kumimoji="1" lang="en-US" altLang="ja-JP" sz="800" dirty="0"/>
          </a:p>
        </p:txBody>
      </p:sp>
      <p:pic>
        <p:nvPicPr>
          <p:cNvPr id="8" name="図 7"/>
          <p:cNvPicPr>
            <a:picLocks noChangeAspect="1"/>
          </p:cNvPicPr>
          <p:nvPr/>
        </p:nvPicPr>
        <p:blipFill>
          <a:blip r:embed="rId2"/>
          <a:stretch>
            <a:fillRect/>
          </a:stretch>
        </p:blipFill>
        <p:spPr>
          <a:xfrm>
            <a:off x="11280054" y="4294512"/>
            <a:ext cx="1439127" cy="1791724"/>
          </a:xfrm>
          <a:prstGeom prst="rect">
            <a:avLst/>
          </a:prstGeom>
        </p:spPr>
      </p:pic>
      <p:sp>
        <p:nvSpPr>
          <p:cNvPr id="10" name="テキスト ボックス 9"/>
          <p:cNvSpPr txBox="1"/>
          <p:nvPr/>
        </p:nvSpPr>
        <p:spPr>
          <a:xfrm>
            <a:off x="11592380" y="6086236"/>
            <a:ext cx="1126801" cy="276999"/>
          </a:xfrm>
          <a:prstGeom prst="rect">
            <a:avLst/>
          </a:prstGeom>
          <a:noFill/>
        </p:spPr>
        <p:txBody>
          <a:bodyPr wrap="square" rtlCol="0">
            <a:spAutoFit/>
          </a:bodyPr>
          <a:lstStyle/>
          <a:p>
            <a:r>
              <a:rPr kumimoji="1" lang="ja-JP" altLang="en-US" sz="1200" dirty="0"/>
              <a:t>いつきちゃん</a:t>
            </a:r>
          </a:p>
        </p:txBody>
      </p:sp>
      <p:pic>
        <p:nvPicPr>
          <p:cNvPr id="2" name="図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67687" y="5427410"/>
            <a:ext cx="1192647" cy="1192647"/>
          </a:xfrm>
          <a:prstGeom prst="rect">
            <a:avLst/>
          </a:prstGeom>
        </p:spPr>
      </p:pic>
      <p:sp>
        <p:nvSpPr>
          <p:cNvPr id="17" name="正方形/長方形 16"/>
          <p:cNvSpPr/>
          <p:nvPr/>
        </p:nvSpPr>
        <p:spPr>
          <a:xfrm>
            <a:off x="66440" y="3481185"/>
            <a:ext cx="7066432" cy="3344888"/>
          </a:xfrm>
          <a:prstGeom prst="rect">
            <a:avLst/>
          </a:prstGeom>
          <a:ln w="76200"/>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2400" b="1" u="sng" dirty="0">
                <a:ln w="0"/>
                <a:solidFill>
                  <a:srgbClr val="FF0000"/>
                </a:solidFill>
                <a:latin typeface="+mn-ea"/>
              </a:rPr>
              <a:t>「東日本五木ふるさと会」への入会について</a:t>
            </a:r>
            <a:endParaRPr kumimoji="1" lang="en-US" altLang="ja-JP" sz="2400" b="1" u="sng" dirty="0">
              <a:ln w="0"/>
              <a:solidFill>
                <a:srgbClr val="FF0000"/>
              </a:solidFill>
              <a:latin typeface="+mn-ea"/>
            </a:endParaRPr>
          </a:p>
          <a:p>
            <a:endParaRPr kumimoji="1" lang="en-US" altLang="ja-JP" sz="1400" b="1" dirty="0">
              <a:ln w="0"/>
              <a:solidFill>
                <a:schemeClr val="tx1"/>
              </a:solidFill>
              <a:latin typeface="+mn-ea"/>
            </a:endParaRPr>
          </a:p>
          <a:p>
            <a:r>
              <a:rPr kumimoji="1" lang="ja-JP" altLang="en-US" sz="1400" b="1" dirty="0">
                <a:ln w="0"/>
                <a:solidFill>
                  <a:schemeClr val="tx1"/>
                </a:solidFill>
                <a:latin typeface="+mn-ea"/>
              </a:rPr>
              <a:t>（１）対  象  者　東日本に在住している</a:t>
            </a:r>
            <a:r>
              <a:rPr kumimoji="1" lang="ja-JP" altLang="en-US" sz="1400" b="1" u="sng" dirty="0">
                <a:ln w="0"/>
                <a:solidFill>
                  <a:schemeClr val="tx1"/>
                </a:solidFill>
                <a:latin typeface="+mn-ea"/>
              </a:rPr>
              <a:t>五木村出身者</a:t>
            </a:r>
            <a:r>
              <a:rPr kumimoji="1" lang="ja-JP" altLang="en-US" sz="1400" b="1" dirty="0">
                <a:ln w="0"/>
                <a:solidFill>
                  <a:schemeClr val="tx1"/>
                </a:solidFill>
                <a:latin typeface="+mn-ea"/>
              </a:rPr>
              <a:t>や</a:t>
            </a:r>
            <a:r>
              <a:rPr kumimoji="1" lang="ja-JP" altLang="en-US" sz="1400" b="1" u="sng" dirty="0">
                <a:ln w="0"/>
                <a:solidFill>
                  <a:schemeClr val="tx1"/>
                </a:solidFill>
                <a:latin typeface="+mn-ea"/>
              </a:rPr>
              <a:t>五木村にゆかりのある方</a:t>
            </a:r>
            <a:endParaRPr kumimoji="1" lang="en-US" altLang="ja-JP" sz="1400" b="1" u="sng" dirty="0">
              <a:ln w="0"/>
              <a:solidFill>
                <a:schemeClr val="tx1"/>
              </a:solidFill>
              <a:latin typeface="+mn-ea"/>
            </a:endParaRPr>
          </a:p>
          <a:p>
            <a:endParaRPr kumimoji="1" lang="en-US" altLang="ja-JP" sz="1400" b="1" dirty="0">
              <a:ln w="0"/>
              <a:solidFill>
                <a:schemeClr val="tx1"/>
              </a:solidFill>
              <a:latin typeface="+mn-ea"/>
            </a:endParaRPr>
          </a:p>
          <a:p>
            <a:r>
              <a:rPr kumimoji="1" lang="ja-JP" altLang="en-US" sz="1400" b="1" dirty="0">
                <a:ln w="0"/>
                <a:solidFill>
                  <a:schemeClr val="tx1"/>
                </a:solidFill>
                <a:latin typeface="+mn-ea"/>
              </a:rPr>
              <a:t>（２）事業内容　①定期総会及び交流会の開催（年１回程度）</a:t>
            </a:r>
            <a:endParaRPr kumimoji="1" lang="en-US" altLang="ja-JP" sz="1400" b="1" dirty="0">
              <a:ln w="0"/>
              <a:solidFill>
                <a:schemeClr val="tx1"/>
              </a:solidFill>
              <a:latin typeface="+mn-ea"/>
            </a:endParaRPr>
          </a:p>
          <a:p>
            <a:r>
              <a:rPr kumimoji="1" lang="ja-JP" altLang="en-US" sz="1400" b="1" dirty="0">
                <a:ln w="0"/>
                <a:solidFill>
                  <a:schemeClr val="tx1"/>
                </a:solidFill>
                <a:latin typeface="+mn-ea"/>
              </a:rPr>
              <a:t>　　　　　　　　②五木村広報誌及び五木村の現状をお伝えするチラシ等の送付　等</a:t>
            </a:r>
            <a:endParaRPr kumimoji="1" lang="en-US" altLang="ja-JP" sz="1400" b="1" dirty="0">
              <a:ln w="0"/>
              <a:solidFill>
                <a:schemeClr val="tx1"/>
              </a:solidFill>
              <a:latin typeface="+mn-ea"/>
            </a:endParaRPr>
          </a:p>
          <a:p>
            <a:endParaRPr kumimoji="1" lang="en-US" altLang="ja-JP" sz="1400" b="1" dirty="0">
              <a:ln w="0"/>
              <a:solidFill>
                <a:schemeClr val="tx1"/>
              </a:solidFill>
              <a:latin typeface="+mn-ea"/>
            </a:endParaRPr>
          </a:p>
          <a:p>
            <a:r>
              <a:rPr kumimoji="1" lang="ja-JP" altLang="en-US" sz="1400" b="1" dirty="0">
                <a:ln w="0"/>
                <a:solidFill>
                  <a:schemeClr val="tx1"/>
                </a:solidFill>
                <a:latin typeface="+mn-ea"/>
              </a:rPr>
              <a:t>（３）年  会  費　１世帯あたり１，０００円</a:t>
            </a:r>
            <a:endParaRPr kumimoji="1" lang="en-US" altLang="ja-JP" sz="1400" b="1" dirty="0">
              <a:ln w="0"/>
              <a:solidFill>
                <a:schemeClr val="tx1"/>
              </a:solidFill>
              <a:latin typeface="+mn-ea"/>
            </a:endParaRPr>
          </a:p>
          <a:p>
            <a:endParaRPr kumimoji="1" lang="en-US" altLang="ja-JP" sz="1400" b="1" dirty="0">
              <a:ln w="0"/>
              <a:solidFill>
                <a:schemeClr val="tx1"/>
              </a:solidFill>
              <a:latin typeface="+mn-ea"/>
            </a:endParaRPr>
          </a:p>
          <a:p>
            <a:r>
              <a:rPr kumimoji="1" lang="ja-JP" altLang="en-US" sz="1400" b="1" dirty="0">
                <a:ln w="0"/>
                <a:solidFill>
                  <a:schemeClr val="tx1"/>
                </a:solidFill>
                <a:latin typeface="+mn-ea"/>
              </a:rPr>
              <a:t>（４）申込方法　入会申込書をホームページよりダウンロードしていただき、</a:t>
            </a:r>
            <a:endParaRPr kumimoji="1" lang="en-US" altLang="ja-JP" sz="1400" b="1" dirty="0">
              <a:ln w="0"/>
              <a:solidFill>
                <a:schemeClr val="tx1"/>
              </a:solidFill>
              <a:latin typeface="+mn-ea"/>
            </a:endParaRPr>
          </a:p>
          <a:p>
            <a:r>
              <a:rPr kumimoji="1" lang="ja-JP" altLang="en-US" sz="1400" b="1" dirty="0">
                <a:ln w="0"/>
                <a:solidFill>
                  <a:schemeClr val="tx1"/>
                </a:solidFill>
                <a:latin typeface="+mn-ea"/>
              </a:rPr>
              <a:t>　　　　　　　　必要事項をご記入のうえ、</a:t>
            </a:r>
            <a:r>
              <a:rPr kumimoji="1" lang="en-US" altLang="ja-JP" sz="1400" b="1" dirty="0">
                <a:ln w="0"/>
                <a:solidFill>
                  <a:schemeClr val="tx1"/>
                </a:solidFill>
                <a:latin typeface="+mn-ea"/>
              </a:rPr>
              <a:t>FAX</a:t>
            </a:r>
            <a:r>
              <a:rPr kumimoji="1" lang="ja-JP" altLang="en-US" sz="1400" b="1" dirty="0">
                <a:ln w="0"/>
                <a:solidFill>
                  <a:schemeClr val="tx1"/>
                </a:solidFill>
                <a:latin typeface="+mn-ea"/>
              </a:rPr>
              <a:t>または郵送にてご提出ください。</a:t>
            </a:r>
            <a:endParaRPr kumimoji="1" lang="en-US" altLang="ja-JP" sz="1400" b="1" dirty="0">
              <a:ln w="0"/>
              <a:solidFill>
                <a:schemeClr val="tx1"/>
              </a:solidFill>
              <a:latin typeface="+mn-ea"/>
            </a:endParaRPr>
          </a:p>
          <a:p>
            <a:r>
              <a:rPr kumimoji="1" lang="ja-JP" altLang="en-US" sz="1400" b="1" dirty="0">
                <a:ln w="0"/>
                <a:solidFill>
                  <a:schemeClr val="tx1"/>
                </a:solidFill>
                <a:latin typeface="+mn-ea"/>
              </a:rPr>
              <a:t>　　　　　　　　なお、下記の申込先へお電話いただくことでもお申込み可能</a:t>
            </a:r>
            <a:endParaRPr kumimoji="1" lang="en-US" altLang="ja-JP" sz="1400" b="1" dirty="0">
              <a:ln w="0"/>
              <a:solidFill>
                <a:schemeClr val="tx1"/>
              </a:solidFill>
              <a:latin typeface="+mn-ea"/>
            </a:endParaRPr>
          </a:p>
          <a:p>
            <a:r>
              <a:rPr kumimoji="1" lang="ja-JP" altLang="en-US" sz="1400" b="1" dirty="0">
                <a:ln w="0"/>
                <a:solidFill>
                  <a:schemeClr val="tx1"/>
                </a:solidFill>
                <a:latin typeface="+mn-ea"/>
              </a:rPr>
              <a:t>　　　　　　　　ですので、お気軽にお尋ねください。</a:t>
            </a:r>
            <a:endParaRPr kumimoji="1" lang="en-US" altLang="ja-JP" sz="1400" b="1" dirty="0">
              <a:ln w="0"/>
              <a:solidFill>
                <a:schemeClr val="tx1"/>
              </a:solidFill>
              <a:latin typeface="+mn-ea"/>
            </a:endParaRPr>
          </a:p>
        </p:txBody>
      </p:sp>
      <p:sp>
        <p:nvSpPr>
          <p:cNvPr id="19" name="テキスト ボックス 18"/>
          <p:cNvSpPr txBox="1"/>
          <p:nvPr/>
        </p:nvSpPr>
        <p:spPr>
          <a:xfrm>
            <a:off x="890409" y="9411396"/>
            <a:ext cx="5381646" cy="369332"/>
          </a:xfrm>
          <a:prstGeom prst="rect">
            <a:avLst/>
          </a:prstGeom>
          <a:noFill/>
        </p:spPr>
        <p:txBody>
          <a:bodyPr wrap="square" rtlCol="0">
            <a:spAutoFit/>
          </a:bodyPr>
          <a:lstStyle/>
          <a:p>
            <a:r>
              <a:rPr lang="ja-JP" altLang="en-US" dirty="0"/>
              <a:t>　</a:t>
            </a:r>
            <a:r>
              <a:rPr lang="ja-JP" altLang="en-US" sz="1600" b="1" dirty="0">
                <a:solidFill>
                  <a:srgbClr val="FF0000"/>
                </a:solidFill>
              </a:rPr>
              <a:t>西日本五木ふるさと会については裏面をご覧ください</a:t>
            </a:r>
            <a:endParaRPr lang="en-US" altLang="ja-JP" sz="1600" b="1" dirty="0">
              <a:solidFill>
                <a:srgbClr val="FF0000"/>
              </a:solidFill>
            </a:endParaRPr>
          </a:p>
        </p:txBody>
      </p:sp>
      <p:sp>
        <p:nvSpPr>
          <p:cNvPr id="21" name="テキスト ボックス 20"/>
          <p:cNvSpPr txBox="1"/>
          <p:nvPr/>
        </p:nvSpPr>
        <p:spPr>
          <a:xfrm>
            <a:off x="782163" y="9100812"/>
            <a:ext cx="4259737" cy="307777"/>
          </a:xfrm>
          <a:prstGeom prst="rect">
            <a:avLst/>
          </a:prstGeom>
          <a:noFill/>
        </p:spPr>
        <p:txBody>
          <a:bodyPr wrap="square" rtlCol="0">
            <a:spAutoFit/>
          </a:bodyPr>
          <a:lstStyle/>
          <a:p>
            <a:pPr algn="ctr"/>
            <a:r>
              <a:rPr kumimoji="1" lang="ja-JP" altLang="en-US" sz="1400" dirty="0"/>
              <a:t>令和７年度東日本五木ふるさと会の様子</a:t>
            </a:r>
          </a:p>
        </p:txBody>
      </p:sp>
      <p:sp>
        <p:nvSpPr>
          <p:cNvPr id="22" name="テキスト ボックス 21"/>
          <p:cNvSpPr txBox="1"/>
          <p:nvPr/>
        </p:nvSpPr>
        <p:spPr>
          <a:xfrm>
            <a:off x="5800479" y="8865715"/>
            <a:ext cx="1271698" cy="307777"/>
          </a:xfrm>
          <a:prstGeom prst="rect">
            <a:avLst/>
          </a:prstGeom>
          <a:noFill/>
        </p:spPr>
        <p:txBody>
          <a:bodyPr wrap="square" rtlCol="0">
            <a:spAutoFit/>
          </a:bodyPr>
          <a:lstStyle/>
          <a:p>
            <a:pPr algn="ctr"/>
            <a:r>
              <a:rPr kumimoji="1" lang="ja-JP" altLang="en-US" sz="1400" dirty="0"/>
              <a:t>詳細はこちら</a:t>
            </a:r>
          </a:p>
        </p:txBody>
      </p:sp>
      <p:pic>
        <p:nvPicPr>
          <p:cNvPr id="23" name="図 2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00479" y="7436820"/>
            <a:ext cx="1329046" cy="1329046"/>
          </a:xfrm>
          <a:prstGeom prst="rect">
            <a:avLst/>
          </a:prstGeom>
        </p:spPr>
      </p:pic>
      <p:pic>
        <p:nvPicPr>
          <p:cNvPr id="3" name="図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53725" y="7098544"/>
            <a:ext cx="2589818" cy="1942802"/>
          </a:xfrm>
          <a:prstGeom prst="rect">
            <a:avLst/>
          </a:prstGeom>
        </p:spPr>
      </p:pic>
      <p:pic>
        <p:nvPicPr>
          <p:cNvPr id="9" name="図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041722" y="7072228"/>
            <a:ext cx="2660578" cy="1995434"/>
          </a:xfrm>
          <a:prstGeom prst="rect">
            <a:avLst/>
          </a:prstGeom>
        </p:spPr>
      </p:pic>
    </p:spTree>
    <p:extLst>
      <p:ext uri="{BB962C8B-B14F-4D97-AF65-F5344CB8AC3E}">
        <p14:creationId xmlns:p14="http://schemas.microsoft.com/office/powerpoint/2010/main" val="2082212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0" y="-99338"/>
            <a:ext cx="7200000" cy="1182727"/>
          </a:xfrm>
          <a:prstGeom prst="rect">
            <a:avLst/>
          </a:prstGeom>
        </p:spPr>
      </p:pic>
      <p:sp>
        <p:nvSpPr>
          <p:cNvPr id="7" name="正方形/長方形 6"/>
          <p:cNvSpPr/>
          <p:nvPr/>
        </p:nvSpPr>
        <p:spPr>
          <a:xfrm>
            <a:off x="79560" y="928721"/>
            <a:ext cx="7013571" cy="4100480"/>
          </a:xfrm>
          <a:prstGeom prst="rect">
            <a:avLst/>
          </a:prstGeom>
          <a:ln w="76200"/>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sz="2400" b="1" u="sng" dirty="0">
                <a:ln w="0"/>
                <a:solidFill>
                  <a:srgbClr val="FF0000"/>
                </a:solidFill>
                <a:effectLst>
                  <a:outerShdw blurRad="38100" dist="19050" dir="2700000" algn="tl" rotWithShape="0">
                    <a:schemeClr val="dk1">
                      <a:alpha val="40000"/>
                    </a:schemeClr>
                  </a:outerShdw>
                </a:effectLst>
              </a:rPr>
              <a:t>「西日本五木ふるさと会」への入会について</a:t>
            </a:r>
            <a:endParaRPr kumimoji="1" lang="en-US" altLang="ja-JP" sz="2400" b="1" u="sng" dirty="0">
              <a:ln w="0"/>
              <a:solidFill>
                <a:srgbClr val="FF0000"/>
              </a:solidFill>
              <a:effectLst>
                <a:outerShdw blurRad="38100" dist="19050" dir="2700000" algn="tl" rotWithShape="0">
                  <a:schemeClr val="dk1">
                    <a:alpha val="40000"/>
                  </a:schemeClr>
                </a:outerShdw>
              </a:effectLst>
            </a:endParaRPr>
          </a:p>
          <a:p>
            <a:endParaRPr kumimoji="1" lang="en-US" altLang="ja-JP" sz="1700" b="1" dirty="0">
              <a:ln w="0"/>
              <a:solidFill>
                <a:schemeClr val="tx1"/>
              </a:solidFill>
              <a:effectLst>
                <a:outerShdw blurRad="38100" dist="19050" dir="2700000" algn="tl" rotWithShape="0">
                  <a:schemeClr val="dk1">
                    <a:alpha val="40000"/>
                  </a:schemeClr>
                </a:outerShdw>
              </a:effectLst>
            </a:endParaRPr>
          </a:p>
          <a:p>
            <a:r>
              <a:rPr kumimoji="1" lang="ja-JP" altLang="en-US" sz="1600" b="1" dirty="0">
                <a:ln w="0"/>
                <a:solidFill>
                  <a:schemeClr val="tx1"/>
                </a:solidFill>
              </a:rPr>
              <a:t>（１）対  象  者　</a:t>
            </a:r>
            <a:endParaRPr kumimoji="1" lang="en-US" altLang="ja-JP" sz="1600" b="1" dirty="0">
              <a:ln w="0"/>
              <a:solidFill>
                <a:schemeClr val="tx1"/>
              </a:solidFill>
            </a:endParaRPr>
          </a:p>
          <a:p>
            <a:r>
              <a:rPr kumimoji="1" lang="ja-JP" altLang="en-US" sz="1600" b="1" dirty="0">
                <a:ln w="0"/>
                <a:solidFill>
                  <a:schemeClr val="tx1"/>
                </a:solidFill>
              </a:rPr>
              <a:t>　　　西日本に在住している</a:t>
            </a:r>
            <a:r>
              <a:rPr kumimoji="1" lang="ja-JP" altLang="en-US" sz="1600" b="1" u="sng" dirty="0">
                <a:ln w="0"/>
                <a:solidFill>
                  <a:schemeClr val="tx1"/>
                </a:solidFill>
              </a:rPr>
              <a:t>五木村出身者</a:t>
            </a:r>
            <a:r>
              <a:rPr kumimoji="1" lang="ja-JP" altLang="en-US" sz="1600" b="1" dirty="0">
                <a:ln w="0"/>
                <a:solidFill>
                  <a:schemeClr val="tx1"/>
                </a:solidFill>
              </a:rPr>
              <a:t>や</a:t>
            </a:r>
            <a:r>
              <a:rPr kumimoji="1" lang="ja-JP" altLang="en-US" sz="1600" b="1" u="sng" dirty="0">
                <a:ln w="0"/>
                <a:solidFill>
                  <a:schemeClr val="tx1"/>
                </a:solidFill>
              </a:rPr>
              <a:t>五木村にゆかりのある方</a:t>
            </a:r>
            <a:endParaRPr kumimoji="1" lang="en-US" altLang="ja-JP" sz="1600" b="1" u="sng" dirty="0">
              <a:ln w="0"/>
              <a:solidFill>
                <a:schemeClr val="tx1"/>
              </a:solidFill>
            </a:endParaRPr>
          </a:p>
          <a:p>
            <a:endParaRPr kumimoji="1" lang="en-US" altLang="ja-JP" sz="1600" b="1" dirty="0">
              <a:ln w="0"/>
              <a:solidFill>
                <a:schemeClr val="tx1"/>
              </a:solidFill>
            </a:endParaRPr>
          </a:p>
          <a:p>
            <a:r>
              <a:rPr kumimoji="1" lang="ja-JP" altLang="en-US" sz="1600" b="1" dirty="0">
                <a:ln w="0"/>
                <a:solidFill>
                  <a:schemeClr val="tx1"/>
                </a:solidFill>
              </a:rPr>
              <a:t>（２）事業内容　</a:t>
            </a:r>
            <a:endParaRPr kumimoji="1" lang="en-US" altLang="ja-JP" sz="1600" b="1" dirty="0">
              <a:ln w="0"/>
              <a:solidFill>
                <a:schemeClr val="tx1"/>
              </a:solidFill>
            </a:endParaRPr>
          </a:p>
          <a:p>
            <a:r>
              <a:rPr kumimoji="1" lang="ja-JP" altLang="en-US" sz="1600" b="1" dirty="0">
                <a:ln w="0"/>
                <a:solidFill>
                  <a:schemeClr val="tx1"/>
                </a:solidFill>
              </a:rPr>
              <a:t>　　　①定期総会及び交流会の開催（年１回程度）</a:t>
            </a:r>
            <a:endParaRPr kumimoji="1" lang="en-US" altLang="ja-JP" sz="1600" b="1" dirty="0">
              <a:ln w="0"/>
              <a:solidFill>
                <a:schemeClr val="tx1"/>
              </a:solidFill>
            </a:endParaRPr>
          </a:p>
          <a:p>
            <a:r>
              <a:rPr kumimoji="1" lang="ja-JP" altLang="en-US" sz="1600" b="1" dirty="0">
                <a:ln w="0"/>
                <a:solidFill>
                  <a:schemeClr val="tx1"/>
                </a:solidFill>
              </a:rPr>
              <a:t>　　　　　　　</a:t>
            </a:r>
            <a:endParaRPr kumimoji="1" lang="en-US" altLang="ja-JP" sz="1600" b="1" dirty="0">
              <a:ln w="0"/>
              <a:solidFill>
                <a:schemeClr val="tx1"/>
              </a:solidFill>
            </a:endParaRPr>
          </a:p>
          <a:p>
            <a:r>
              <a:rPr kumimoji="1" lang="ja-JP" altLang="en-US" sz="1600" b="1" dirty="0">
                <a:ln w="0"/>
                <a:solidFill>
                  <a:schemeClr val="tx1"/>
                </a:solidFill>
              </a:rPr>
              <a:t>　　　②五木村広報誌及び五木村の現状をお伝えするチラシ等の送付  等</a:t>
            </a:r>
            <a:endParaRPr kumimoji="1" lang="en-US" altLang="ja-JP" sz="1600" b="1" dirty="0">
              <a:ln w="0"/>
              <a:solidFill>
                <a:schemeClr val="tx1"/>
              </a:solidFill>
            </a:endParaRPr>
          </a:p>
          <a:p>
            <a:endParaRPr kumimoji="1" lang="en-US" altLang="ja-JP" sz="1600" b="1" dirty="0">
              <a:ln w="0"/>
              <a:solidFill>
                <a:schemeClr val="tx1"/>
              </a:solidFill>
            </a:endParaRPr>
          </a:p>
          <a:p>
            <a:r>
              <a:rPr kumimoji="1" lang="en-US" altLang="ja-JP" sz="1600" b="1" u="sng" dirty="0">
                <a:ln w="0"/>
                <a:solidFill>
                  <a:schemeClr val="tx1"/>
                </a:solidFill>
              </a:rPr>
              <a:t>※</a:t>
            </a:r>
            <a:r>
              <a:rPr kumimoji="1" lang="ja-JP" altLang="en-US" sz="1600" b="1" u="sng" dirty="0">
                <a:ln w="0"/>
                <a:solidFill>
                  <a:schemeClr val="tx1"/>
                </a:solidFill>
              </a:rPr>
              <a:t>設立に向けてご親戚やご友人の方々に広く周知をお願いいたします。</a:t>
            </a:r>
            <a:endParaRPr kumimoji="1" lang="en-US" altLang="ja-JP" sz="1600" b="1" u="sng" dirty="0">
              <a:ln w="0"/>
              <a:solidFill>
                <a:schemeClr val="tx1"/>
              </a:solidFill>
            </a:endParaRPr>
          </a:p>
          <a:p>
            <a:endParaRPr kumimoji="1" lang="en-US" altLang="ja-JP" sz="1600" b="1" u="sng" dirty="0">
              <a:ln w="0"/>
              <a:solidFill>
                <a:schemeClr val="tx1"/>
              </a:solidFill>
            </a:endParaRPr>
          </a:p>
          <a:p>
            <a:r>
              <a:rPr kumimoji="1" lang="en-US" altLang="ja-JP" sz="1600" b="1" u="sng" dirty="0">
                <a:ln w="0"/>
                <a:solidFill>
                  <a:schemeClr val="tx1"/>
                </a:solidFill>
              </a:rPr>
              <a:t>※</a:t>
            </a:r>
            <a:r>
              <a:rPr kumimoji="1" lang="ja-JP" altLang="en-US" sz="1600" b="1" u="sng" dirty="0">
                <a:ln w="0"/>
                <a:solidFill>
                  <a:schemeClr val="tx1"/>
                </a:solidFill>
              </a:rPr>
              <a:t>令和７年度に設立を予定しており年間費やその他の詳細についても検討中です。　</a:t>
            </a:r>
            <a:endParaRPr kumimoji="1" lang="en-US" altLang="ja-JP" sz="1600" b="1" u="sng" dirty="0">
              <a:ln w="0"/>
              <a:solidFill>
                <a:schemeClr val="tx1"/>
              </a:solidFill>
            </a:endParaRPr>
          </a:p>
        </p:txBody>
      </p:sp>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88593" y="5235284"/>
            <a:ext cx="3208877" cy="2406659"/>
          </a:xfrm>
          <a:prstGeom prst="rect">
            <a:avLst/>
          </a:prstGeom>
        </p:spPr>
      </p:pic>
      <p:sp>
        <p:nvSpPr>
          <p:cNvPr id="9" name="テキスト ボックス 8"/>
          <p:cNvSpPr txBox="1"/>
          <p:nvPr/>
        </p:nvSpPr>
        <p:spPr>
          <a:xfrm>
            <a:off x="4740903" y="7701650"/>
            <a:ext cx="1304256" cy="276999"/>
          </a:xfrm>
          <a:prstGeom prst="rect">
            <a:avLst/>
          </a:prstGeom>
          <a:noFill/>
        </p:spPr>
        <p:txBody>
          <a:bodyPr wrap="square" rtlCol="0">
            <a:spAutoFit/>
          </a:bodyPr>
          <a:lstStyle/>
          <a:p>
            <a:pPr algn="ctr"/>
            <a:r>
              <a:rPr kumimoji="1" lang="ja-JP" altLang="en-US" sz="1200" dirty="0"/>
              <a:t>設立総会の様子</a:t>
            </a:r>
          </a:p>
        </p:txBody>
      </p:sp>
      <p:sp>
        <p:nvSpPr>
          <p:cNvPr id="10" name="テキスト ボックス 9"/>
          <p:cNvSpPr txBox="1"/>
          <p:nvPr/>
        </p:nvSpPr>
        <p:spPr>
          <a:xfrm>
            <a:off x="61607" y="7701650"/>
            <a:ext cx="3278475" cy="276999"/>
          </a:xfrm>
          <a:prstGeom prst="rect">
            <a:avLst/>
          </a:prstGeom>
          <a:noFill/>
        </p:spPr>
        <p:txBody>
          <a:bodyPr wrap="square" rtlCol="0">
            <a:spAutoFit/>
          </a:bodyPr>
          <a:lstStyle/>
          <a:p>
            <a:pPr algn="ctr"/>
            <a:r>
              <a:rPr kumimoji="1" lang="ja-JP" altLang="en-US" sz="1200" dirty="0"/>
              <a:t>令和５年東日本五木ふるさと会設立の様子</a:t>
            </a:r>
          </a:p>
        </p:txBody>
      </p:sp>
      <p:pic>
        <p:nvPicPr>
          <p:cNvPr id="11" name="図 10"/>
          <p:cNvPicPr>
            <a:picLocks noChangeAspect="1"/>
          </p:cNvPicPr>
          <p:nvPr/>
        </p:nvPicPr>
        <p:blipFill rotWithShape="1">
          <a:blip r:embed="rId4" cstate="print">
            <a:extLst>
              <a:ext uri="{28A0092B-C50C-407E-A947-70E740481C1C}">
                <a14:useLocalDpi xmlns:a14="http://schemas.microsoft.com/office/drawing/2010/main" val="0"/>
              </a:ext>
            </a:extLst>
          </a:blip>
          <a:srcRect l="1054" t="7007" r="5953"/>
          <a:stretch/>
        </p:blipFill>
        <p:spPr>
          <a:xfrm>
            <a:off x="144471" y="5245235"/>
            <a:ext cx="3195611" cy="2396708"/>
          </a:xfrm>
          <a:prstGeom prst="rect">
            <a:avLst/>
          </a:prstGeom>
        </p:spPr>
      </p:pic>
      <p:sp>
        <p:nvSpPr>
          <p:cNvPr id="12" name="テキスト ボックス 11"/>
          <p:cNvSpPr txBox="1"/>
          <p:nvPr/>
        </p:nvSpPr>
        <p:spPr>
          <a:xfrm>
            <a:off x="280797" y="9517116"/>
            <a:ext cx="1367495" cy="307777"/>
          </a:xfrm>
          <a:prstGeom prst="rect">
            <a:avLst/>
          </a:prstGeom>
          <a:noFill/>
        </p:spPr>
        <p:txBody>
          <a:bodyPr wrap="square" rtlCol="0">
            <a:spAutoFit/>
          </a:bodyPr>
          <a:lstStyle/>
          <a:p>
            <a:pPr algn="ctr"/>
            <a:r>
              <a:rPr kumimoji="1" lang="ja-JP" altLang="en-US" sz="1400" dirty="0"/>
              <a:t>詳細はこちら</a:t>
            </a:r>
          </a:p>
        </p:txBody>
      </p:sp>
      <p:pic>
        <p:nvPicPr>
          <p:cNvPr id="13" name="図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4225" y="7996476"/>
            <a:ext cx="1520640" cy="1520640"/>
          </a:xfrm>
          <a:prstGeom prst="rect">
            <a:avLst/>
          </a:prstGeom>
        </p:spPr>
      </p:pic>
      <p:sp>
        <p:nvSpPr>
          <p:cNvPr id="14" name="テキスト ボックス 13"/>
          <p:cNvSpPr txBox="1"/>
          <p:nvPr/>
        </p:nvSpPr>
        <p:spPr>
          <a:xfrm>
            <a:off x="2155820" y="8194683"/>
            <a:ext cx="4613280" cy="1204625"/>
          </a:xfrm>
          <a:prstGeom prst="rect">
            <a:avLst/>
          </a:prstGeom>
          <a:solidFill>
            <a:schemeClr val="bg1">
              <a:lumMod val="95000"/>
            </a:schemeClr>
          </a:solidFill>
          <a:ln>
            <a:solidFill>
              <a:schemeClr val="tx1"/>
            </a:solidFill>
          </a:ln>
        </p:spPr>
        <p:txBody>
          <a:bodyPr wrap="square" rtlCol="0">
            <a:spAutoFit/>
          </a:bodyPr>
          <a:lstStyle/>
          <a:p>
            <a:pPr eaLnBrk="0" latinLnBrk="1" hangingPunct="0"/>
            <a:r>
              <a:rPr lang="ja-JP" altLang="en-US" sz="1628" dirty="0"/>
              <a:t>　</a:t>
            </a:r>
            <a:r>
              <a:rPr lang="ja-JP" altLang="ja-JP" sz="1400" b="1" dirty="0"/>
              <a:t>【</a:t>
            </a:r>
            <a:r>
              <a:rPr lang="ja-JP" altLang="en-US" sz="1400" b="1" dirty="0"/>
              <a:t>申込み・問合せ先</a:t>
            </a:r>
            <a:r>
              <a:rPr lang="ja-JP" altLang="ja-JP" sz="1400" b="1" dirty="0"/>
              <a:t>】</a:t>
            </a:r>
          </a:p>
          <a:p>
            <a:pPr eaLnBrk="0" latinLnBrk="1" hangingPunct="0"/>
            <a:r>
              <a:rPr lang="ja-JP" altLang="en-US" sz="1400" b="1" dirty="0"/>
              <a:t>　</a:t>
            </a:r>
            <a:r>
              <a:rPr lang="ja-JP" altLang="ja-JP" sz="1400" b="1" dirty="0"/>
              <a:t>五木村役場ダム対策課　</a:t>
            </a:r>
            <a:r>
              <a:rPr lang="ja-JP" altLang="en-US" sz="1400" b="1" dirty="0"/>
              <a:t>寺田</a:t>
            </a:r>
            <a:endParaRPr lang="en-US" altLang="ja-JP" sz="1400" b="1" dirty="0"/>
          </a:p>
          <a:p>
            <a:pPr eaLnBrk="0" latinLnBrk="1" hangingPunct="0"/>
            <a:r>
              <a:rPr lang="ja-JP" altLang="en-US" sz="1400" b="1" dirty="0"/>
              <a:t>　</a:t>
            </a:r>
            <a:r>
              <a:rPr lang="zh-CN" altLang="ja-JP" sz="1400" b="1" dirty="0"/>
              <a:t>〒</a:t>
            </a:r>
            <a:r>
              <a:rPr lang="en-US" altLang="ja-JP" sz="1400" b="1" dirty="0"/>
              <a:t>868-0201</a:t>
            </a:r>
            <a:r>
              <a:rPr lang="zh-CN" altLang="ja-JP" sz="1400" b="1" dirty="0"/>
              <a:t>　</a:t>
            </a:r>
            <a:r>
              <a:rPr lang="ja-JP" altLang="ja-JP" sz="1400" b="1" dirty="0"/>
              <a:t>熊本県球磨郡五木村甲</a:t>
            </a:r>
            <a:r>
              <a:rPr lang="en-US" altLang="ja-JP" sz="1400" b="1" dirty="0"/>
              <a:t>2672</a:t>
            </a:r>
            <a:r>
              <a:rPr lang="ja-JP" altLang="ja-JP" sz="1400" b="1" dirty="0"/>
              <a:t>番地</a:t>
            </a:r>
            <a:r>
              <a:rPr lang="en-US" altLang="ja-JP" sz="1400" b="1" dirty="0"/>
              <a:t>7</a:t>
            </a:r>
            <a:endParaRPr lang="ja-JP" altLang="ja-JP" sz="1400" b="1" dirty="0"/>
          </a:p>
          <a:p>
            <a:pPr eaLnBrk="0" latinLnBrk="1" hangingPunct="0"/>
            <a:r>
              <a:rPr lang="ja-JP" altLang="en-US" sz="1400" b="1" dirty="0"/>
              <a:t>　</a:t>
            </a:r>
            <a:r>
              <a:rPr lang="en-US" altLang="ja-JP" sz="1400" b="1" dirty="0"/>
              <a:t>TEL</a:t>
            </a:r>
            <a:r>
              <a:rPr lang="ja-JP" altLang="ja-JP" sz="1400" b="1" dirty="0"/>
              <a:t>：</a:t>
            </a:r>
            <a:r>
              <a:rPr lang="en-US" altLang="ja-JP" sz="1400" b="1" dirty="0"/>
              <a:t>0966-37-2212</a:t>
            </a:r>
            <a:r>
              <a:rPr lang="ja-JP" altLang="ja-JP" sz="1400" b="1" dirty="0"/>
              <a:t>（直通）</a:t>
            </a:r>
            <a:r>
              <a:rPr lang="ja-JP" altLang="en-US" sz="1400" b="1" dirty="0"/>
              <a:t>　</a:t>
            </a:r>
            <a:r>
              <a:rPr lang="en-US" altLang="ja-JP" sz="1400" b="1" dirty="0"/>
              <a:t>FAX</a:t>
            </a:r>
            <a:r>
              <a:rPr lang="ja-JP" altLang="ja-JP" sz="1400" b="1" dirty="0"/>
              <a:t>：</a:t>
            </a:r>
            <a:r>
              <a:rPr lang="en-US" altLang="ja-JP" sz="1400" b="1" dirty="0"/>
              <a:t>0966-37-2215</a:t>
            </a:r>
            <a:endParaRPr lang="ja-JP" altLang="ja-JP" sz="1400" b="1" dirty="0"/>
          </a:p>
          <a:p>
            <a:r>
              <a:rPr lang="ja-JP" altLang="en-US" sz="1400" b="1" dirty="0"/>
              <a:t>　</a:t>
            </a:r>
            <a:r>
              <a:rPr lang="en-US" altLang="ja-JP" sz="1400" b="1" dirty="0"/>
              <a:t>E-mail</a:t>
            </a:r>
            <a:r>
              <a:rPr lang="ja-JP" altLang="ja-JP" sz="1400" b="1" dirty="0"/>
              <a:t>：</a:t>
            </a:r>
            <a:r>
              <a:rPr lang="en-US" altLang="ja-JP" sz="1400" b="1"/>
              <a:t>y-terada@vill.itsuki.lg.jp</a:t>
            </a:r>
            <a:endParaRPr kumimoji="1" lang="ja-JP" altLang="en-US" sz="1400" b="1" dirty="0"/>
          </a:p>
        </p:txBody>
      </p:sp>
    </p:spTree>
    <p:extLst>
      <p:ext uri="{BB962C8B-B14F-4D97-AF65-F5344CB8AC3E}">
        <p14:creationId xmlns:p14="http://schemas.microsoft.com/office/powerpoint/2010/main" val="180121946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515</TotalTime>
  <Words>481</Words>
  <Application>Microsoft Office PowerPoint</Application>
  <PresentationFormat>ユーザー設定</PresentationFormat>
  <Paragraphs>46</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麦田健一郎</dc:creator>
  <cp:lastModifiedBy>寺田弥生</cp:lastModifiedBy>
  <cp:revision>55</cp:revision>
  <cp:lastPrinted>2025-06-11T01:01:39Z</cp:lastPrinted>
  <dcterms:created xsi:type="dcterms:W3CDTF">2023-07-19T11:46:31Z</dcterms:created>
  <dcterms:modified xsi:type="dcterms:W3CDTF">2025-06-11T04:37:41Z</dcterms:modified>
</cp:coreProperties>
</file>