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CC"/>
    <a:srgbClr val="CCFFCC"/>
    <a:srgbClr val="FFCCFF"/>
    <a:srgbClr val="CCFFFF"/>
    <a:srgbClr val="66FFFF"/>
    <a:srgbClr val="66CCFF"/>
    <a:srgbClr val="A5C6C6"/>
    <a:srgbClr val="E599DC"/>
    <a:srgbClr val="9AE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96" autoAdjust="0"/>
  </p:normalViewPr>
  <p:slideViewPr>
    <p:cSldViewPr snapToGrid="0">
      <p:cViewPr>
        <p:scale>
          <a:sx n="150" d="100"/>
          <a:sy n="150" d="100"/>
        </p:scale>
        <p:origin x="10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C0396-EB3C-4A1A-AC6D-EBE6BB10C1B6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AFD90-79AE-48F1-A016-4A777CE9F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93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93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10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7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34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4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83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9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60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51431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237ED-D9D9-460B-B472-8731549FF062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A593E-19EB-4456-A9FA-C818115E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72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jpg" /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718005" y="1825405"/>
            <a:ext cx="556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kumimoji="1" lang="ja-JP" altLang="en-US" dirty="0" smtClean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新婚世帯の新居の</a:t>
            </a:r>
            <a:r>
              <a:rPr lang="ja-JP" altLang="en-US" dirty="0" smtClean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住宅</a:t>
            </a:r>
            <a:r>
              <a:rPr lang="ja-JP" altLang="en-US" dirty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費用</a:t>
            </a:r>
            <a:r>
              <a:rPr kumimoji="1" lang="ja-JP" altLang="en-US" dirty="0" smtClean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・引越費用を支援します</a:t>
            </a:r>
            <a:r>
              <a:rPr kumimoji="1" lang="en-US" altLang="ja-JP" dirty="0" smtClean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</a:p>
          <a:p>
            <a:pPr algn="ctr"/>
            <a:r>
              <a:rPr kumimoji="1" lang="ja-JP" altLang="en-US" dirty="0" smtClean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～五木村結婚新生活支援事業～</a:t>
            </a:r>
            <a:endParaRPr kumimoji="1" lang="ja-JP" altLang="en-US" dirty="0">
              <a:solidFill>
                <a:srgbClr val="00B0F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円形吹き出し 13"/>
          <p:cNvSpPr/>
          <p:nvPr/>
        </p:nvSpPr>
        <p:spPr>
          <a:xfrm>
            <a:off x="1483906" y="1178283"/>
            <a:ext cx="1564690" cy="488738"/>
          </a:xfrm>
          <a:prstGeom prst="wedgeEllipseCallout">
            <a:avLst>
              <a:gd name="adj1" fmla="val -43056"/>
              <a:gd name="adj2" fmla="val 67382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令和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年度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509" y="524347"/>
            <a:ext cx="2387918" cy="1249376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>
            <a:off x="411351" y="2744545"/>
            <a:ext cx="6070653" cy="191850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五木村では、婚姻を機に村内に居住していただける方を対象に、</a:t>
            </a:r>
            <a:r>
              <a:rPr lang="ja-JP" altLang="en-US" sz="1400" dirty="0">
                <a:solidFill>
                  <a:schemeClr val="tx1"/>
                </a:solidFill>
              </a:rPr>
              <a:t>次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の経費を支援します。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上限額：３０万円（ただし、夫婦ともに２９歳以下の場合は６０万円）</a:t>
            </a:r>
            <a:endParaRPr lang="en-US" altLang="ja-JP" sz="14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262056"/>
              </p:ext>
            </p:extLst>
          </p:nvPr>
        </p:nvGraphicFramePr>
        <p:xfrm>
          <a:off x="818083" y="3204721"/>
          <a:ext cx="5425464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134">
                  <a:extLst>
                    <a:ext uri="{9D8B030D-6E8A-4147-A177-3AD203B41FA5}">
                      <a16:colId xmlns:a16="http://schemas.microsoft.com/office/drawing/2014/main" val="2450304160"/>
                    </a:ext>
                  </a:extLst>
                </a:gridCol>
                <a:gridCol w="4426330">
                  <a:extLst>
                    <a:ext uri="{9D8B030D-6E8A-4147-A177-3AD203B41FA5}">
                      <a16:colId xmlns:a16="http://schemas.microsoft.com/office/drawing/2014/main" val="4062241845"/>
                    </a:ext>
                  </a:extLst>
                </a:gridCol>
              </a:tblGrid>
              <a:tr h="714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住宅費用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①住宅購入費用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②住宅貸借費用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敷金、礼金、家賃等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)</a:t>
                      </a:r>
                    </a:p>
                    <a:p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③リフォーム費用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264189"/>
                  </a:ext>
                </a:extLst>
              </a:tr>
              <a:tr h="2875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引越費用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④引越業者や運送業者に依頼して、発生した費用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56122"/>
                  </a:ext>
                </a:extLst>
              </a:tr>
            </a:tbl>
          </a:graphicData>
        </a:graphic>
      </p:graphicFrame>
      <p:sp>
        <p:nvSpPr>
          <p:cNvPr id="30" name="角丸四角形 29"/>
          <p:cNvSpPr/>
          <p:nvPr/>
        </p:nvSpPr>
        <p:spPr>
          <a:xfrm>
            <a:off x="718006" y="4962801"/>
            <a:ext cx="5624421" cy="317221"/>
          </a:xfrm>
          <a:prstGeom prst="roundRect">
            <a:avLst>
              <a:gd name="adj" fmla="val 19444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対象となる世帯について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11350" y="5574724"/>
            <a:ext cx="6070654" cy="1782723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　次の</a:t>
            </a:r>
            <a:r>
              <a:rPr lang="ja-JP" altLang="en-US" sz="1400" b="1" u="sng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全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て</a:t>
            </a:r>
            <a:r>
              <a:rPr lang="ja-JP" altLang="en-US" sz="1400" dirty="0" smtClean="0">
                <a:solidFill>
                  <a:schemeClr val="tx1"/>
                </a:solidFill>
              </a:rPr>
              <a:t>に該当する世帯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□婚姻</a:t>
            </a:r>
            <a:r>
              <a:rPr lang="ja-JP" altLang="en-US" sz="1400" dirty="0">
                <a:solidFill>
                  <a:schemeClr val="tx1"/>
                </a:solidFill>
              </a:rPr>
              <a:t>日</a:t>
            </a:r>
            <a:r>
              <a:rPr lang="ja-JP" altLang="en-US" sz="1400" dirty="0" smtClean="0">
                <a:solidFill>
                  <a:schemeClr val="tx1"/>
                </a:solidFill>
              </a:rPr>
              <a:t>における夫婦の年齢が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共に３</a:t>
            </a: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歳以下</a:t>
            </a:r>
            <a:endParaRPr lang="en-US" altLang="ja-JP" sz="1400" b="1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□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夫婦の所得</a:t>
            </a:r>
            <a:r>
              <a:rPr lang="ja-JP" altLang="en-US" sz="1400" dirty="0" smtClean="0">
                <a:solidFill>
                  <a:schemeClr val="tx1"/>
                </a:solidFill>
              </a:rPr>
              <a:t>が合計で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５００万円未満</a:t>
            </a:r>
            <a:endParaRPr lang="en-US" altLang="ja-JP" sz="1400" b="1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smtClean="0">
                <a:solidFill>
                  <a:schemeClr val="tx1"/>
                </a:solidFill>
              </a:rPr>
              <a:t>□</a:t>
            </a:r>
            <a:r>
              <a:rPr kumimoji="1" lang="ja-JP" altLang="en-US" sz="1400" b="1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令和６年</a:t>
            </a: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1400" b="1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１日</a:t>
            </a:r>
            <a:r>
              <a:rPr kumimoji="1" lang="ja-JP" altLang="en-US" sz="1400" b="1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ja-JP" altLang="en-US" sz="1400" b="1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令和７年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３月３１日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までに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婚姻届を受理された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世帯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□申請時において、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夫婦ともに村内で同居し、村内に住民票がある</a:t>
            </a:r>
            <a:r>
              <a:rPr lang="ja-JP" altLang="en-US" sz="1400" dirty="0" smtClean="0">
                <a:solidFill>
                  <a:schemeClr val="tx1"/>
                </a:solidFill>
              </a:rPr>
              <a:t>こと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□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村税等の滞納がない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こと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□過去に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この制度に基づく補助（他自治体も含む）を受けたことがない</a:t>
            </a:r>
            <a:r>
              <a:rPr lang="ja-JP" altLang="en-US" sz="1400" dirty="0" smtClean="0">
                <a:solidFill>
                  <a:schemeClr val="tx1"/>
                </a:solidFill>
              </a:rPr>
              <a:t>世帯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1350" y="8334309"/>
            <a:ext cx="618111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＊詳しい内容につきましては、五木村のホームページをご覧ください。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＊申請される際は、一度ご連絡いただくと手続きがスムーズになります。</a:t>
            </a:r>
            <a:endParaRPr kumimoji="1" lang="ja-JP" altLang="en-US" sz="1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1350" y="8822561"/>
            <a:ext cx="18567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lang="ja-JP" altLang="en-US" sz="1400" dirty="0" smtClean="0"/>
              <a:t>お問い合わせ先</a:t>
            </a:r>
            <a:r>
              <a:rPr lang="en-US" altLang="ja-JP" sz="1400" dirty="0" smtClean="0"/>
              <a:t>】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11350" y="9130338"/>
            <a:ext cx="61811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五木村役場　ダム対策課　地域振興係　　</a:t>
            </a:r>
            <a:r>
              <a:rPr lang="ja-JP" altLang="en-US" sz="1400" dirty="0" smtClean="0"/>
              <a:t>☎０９６６ー３７ー２２１２</a:t>
            </a:r>
            <a:endParaRPr kumimoji="1" lang="en-US" altLang="ja-JP" sz="14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97708" y="6095033"/>
            <a:ext cx="1760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＊なお、申請期限は</a:t>
            </a:r>
            <a:endParaRPr lang="en-US" altLang="ja-JP" sz="1200" dirty="0" smtClean="0"/>
          </a:p>
          <a:p>
            <a:r>
              <a:rPr kumimoji="1" lang="ja-JP" altLang="en-US" sz="1200" b="1" dirty="0" smtClean="0"/>
              <a:t>令和６年３月３１日</a:t>
            </a:r>
            <a:endParaRPr kumimoji="1" lang="en-US" altLang="ja-JP" sz="1200" b="1" dirty="0" smtClean="0"/>
          </a:p>
          <a:p>
            <a:r>
              <a:rPr lang="ja-JP" altLang="en-US" sz="1200" dirty="0" err="1" smtClean="0"/>
              <a:t>まで</a:t>
            </a:r>
            <a:r>
              <a:rPr lang="ja-JP" altLang="en-US" sz="1200" dirty="0" smtClean="0"/>
              <a:t>とします。</a:t>
            </a:r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2" name="縦巻き 1"/>
          <p:cNvSpPr/>
          <p:nvPr/>
        </p:nvSpPr>
        <p:spPr>
          <a:xfrm>
            <a:off x="411350" y="7576456"/>
            <a:ext cx="6070654" cy="538844"/>
          </a:xfrm>
          <a:prstGeom prst="verticalScroll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＊なお、</a:t>
            </a:r>
            <a:r>
              <a:rPr lang="ja-JP" altLang="en-US" sz="1400" b="1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申請期限は</a:t>
            </a:r>
            <a:r>
              <a:rPr lang="ja-JP" altLang="en-US" sz="1400" b="1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令和</a:t>
            </a:r>
            <a:r>
              <a:rPr lang="ja-JP" altLang="en-US" sz="1400" b="1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７</a:t>
            </a:r>
            <a:r>
              <a:rPr lang="ja-JP" altLang="en-US" sz="1400" b="1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年３月</a:t>
            </a:r>
            <a:r>
              <a:rPr lang="ja-JP" altLang="en-US" sz="1400" b="1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３</a:t>
            </a:r>
            <a:r>
              <a:rPr lang="ja-JP" altLang="en-US" sz="1400" b="1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</a:t>
            </a:r>
            <a:r>
              <a:rPr lang="ja-JP" altLang="en-US" sz="1400" b="1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日（月）</a:t>
            </a:r>
            <a:r>
              <a:rPr lang="ja-JP" altLang="en-US" sz="1400" dirty="0" smtClean="0">
                <a:solidFill>
                  <a:schemeClr val="tx1"/>
                </a:solidFill>
              </a:rPr>
              <a:t>とします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280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HGP創英ﾌﾟﾚｾﾞﾝｽEB</vt:lpstr>
      <vt:lpstr>HGSｺﾞｼｯｸE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中村遊平</dc:creator>
  <cp:lastModifiedBy>中村遊平</cp:lastModifiedBy>
  <cp:revision>76</cp:revision>
  <cp:lastPrinted>2023-03-27T07:21:27Z</cp:lastPrinted>
  <dcterms:created xsi:type="dcterms:W3CDTF">2023-03-23T07:07:59Z</dcterms:created>
  <dcterms:modified xsi:type="dcterms:W3CDTF">2024-01-24T08:06:43Z</dcterms:modified>
</cp:coreProperties>
</file>